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332" r:id="rId5"/>
    <p:sldId id="325" r:id="rId6"/>
    <p:sldId id="333" r:id="rId7"/>
    <p:sldId id="337" r:id="rId8"/>
    <p:sldId id="334" r:id="rId9"/>
    <p:sldId id="338" r:id="rId10"/>
    <p:sldId id="339" r:id="rId11"/>
    <p:sldId id="340" r:id="rId12"/>
    <p:sldId id="335" r:id="rId13"/>
    <p:sldId id="336" r:id="rId14"/>
    <p:sldId id="329" r:id="rId15"/>
    <p:sldId id="343" r:id="rId16"/>
    <p:sldId id="34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7C369-C868-4660-AD61-AC686FB1C70A}" v="45" dt="2023-11-27T17:28:34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755" autoAdjust="0"/>
  </p:normalViewPr>
  <p:slideViewPr>
    <p:cSldViewPr snapToGrid="0">
      <p:cViewPr varScale="1">
        <p:scale>
          <a:sx n="54" d="100"/>
          <a:sy n="54" d="100"/>
        </p:scale>
        <p:origin x="114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e Wilson" userId="e7f69ee4-3f74-4358-bbc3-ea1c9be9ab90" providerId="ADAL" clId="{1407C369-C868-4660-AD61-AC686FB1C70A}"/>
    <pc:docChg chg="undo custSel addSld delSld modSld modMainMaster">
      <pc:chgData name="Jade Wilson" userId="e7f69ee4-3f74-4358-bbc3-ea1c9be9ab90" providerId="ADAL" clId="{1407C369-C868-4660-AD61-AC686FB1C70A}" dt="2023-11-27T17:30:17.870" v="7368" actId="478"/>
      <pc:docMkLst>
        <pc:docMk/>
      </pc:docMkLst>
      <pc:sldChg chg="modSp add del mod">
        <pc:chgData name="Jade Wilson" userId="e7f69ee4-3f74-4358-bbc3-ea1c9be9ab90" providerId="ADAL" clId="{1407C369-C868-4660-AD61-AC686FB1C70A}" dt="2023-11-09T12:23:01.456" v="1548"/>
        <pc:sldMkLst>
          <pc:docMk/>
          <pc:sldMk cId="0" sldId="257"/>
        </pc:sldMkLst>
        <pc:spChg chg="mod">
          <ac:chgData name="Jade Wilson" userId="e7f69ee4-3f74-4358-bbc3-ea1c9be9ab90" providerId="ADAL" clId="{1407C369-C868-4660-AD61-AC686FB1C70A}" dt="2023-11-09T12:23:01.456" v="1548"/>
          <ac:spMkLst>
            <pc:docMk/>
            <pc:sldMk cId="0" sldId="257"/>
            <ac:spMk id="92" creationId="{00000000-0000-0000-0000-000000000000}"/>
          </ac:spMkLst>
        </pc:spChg>
      </pc:sldChg>
      <pc:sldChg chg="del">
        <pc:chgData name="Jade Wilson" userId="e7f69ee4-3f74-4358-bbc3-ea1c9be9ab90" providerId="ADAL" clId="{1407C369-C868-4660-AD61-AC686FB1C70A}" dt="2023-11-09T12:24:43.022" v="1560"/>
        <pc:sldMkLst>
          <pc:docMk/>
          <pc:sldMk cId="266053495" sldId="268"/>
        </pc:sldMkLst>
      </pc:sldChg>
      <pc:sldChg chg="modSp del mod">
        <pc:chgData name="Jade Wilson" userId="e7f69ee4-3f74-4358-bbc3-ea1c9be9ab90" providerId="ADAL" clId="{1407C369-C868-4660-AD61-AC686FB1C70A}" dt="2023-11-09T13:13:35.785" v="5646" actId="47"/>
        <pc:sldMkLst>
          <pc:docMk/>
          <pc:sldMk cId="165804888" sldId="315"/>
        </pc:sldMkLst>
        <pc:spChg chg="mod">
          <ac:chgData name="Jade Wilson" userId="e7f69ee4-3f74-4358-bbc3-ea1c9be9ab90" providerId="ADAL" clId="{1407C369-C868-4660-AD61-AC686FB1C70A}" dt="2023-11-09T13:13:16.964" v="5595" actId="14100"/>
          <ac:spMkLst>
            <pc:docMk/>
            <pc:sldMk cId="165804888" sldId="315"/>
            <ac:spMk id="6" creationId="{00000000-0000-0000-0000-000000000000}"/>
          </ac:spMkLst>
        </pc:spChg>
        <pc:graphicFrameChg chg="mod modGraphic">
          <ac:chgData name="Jade Wilson" userId="e7f69ee4-3f74-4358-bbc3-ea1c9be9ab90" providerId="ADAL" clId="{1407C369-C868-4660-AD61-AC686FB1C70A}" dt="2023-11-09T13:13:33.109" v="5645" actId="20577"/>
          <ac:graphicFrameMkLst>
            <pc:docMk/>
            <pc:sldMk cId="165804888" sldId="315"/>
            <ac:graphicFrameMk id="7" creationId="{00000000-0000-0000-0000-000000000000}"/>
          </ac:graphicFrameMkLst>
        </pc:graphicFrameChg>
      </pc:sldChg>
      <pc:sldChg chg="delSp modSp del mod">
        <pc:chgData name="Jade Wilson" userId="e7f69ee4-3f74-4358-bbc3-ea1c9be9ab90" providerId="ADAL" clId="{1407C369-C868-4660-AD61-AC686FB1C70A}" dt="2023-11-09T13:13:36.481" v="5647" actId="47"/>
        <pc:sldMkLst>
          <pc:docMk/>
          <pc:sldMk cId="134317194" sldId="319"/>
        </pc:sldMkLst>
        <pc:picChg chg="del mod">
          <ac:chgData name="Jade Wilson" userId="e7f69ee4-3f74-4358-bbc3-ea1c9be9ab90" providerId="ADAL" clId="{1407C369-C868-4660-AD61-AC686FB1C70A}" dt="2023-11-09T12:52:16.030" v="3788" actId="478"/>
          <ac:picMkLst>
            <pc:docMk/>
            <pc:sldMk cId="134317194" sldId="319"/>
            <ac:picMk id="2" creationId="{7FD855EF-3FA4-D3DA-1AEA-9C31F1DB22D4}"/>
          </ac:picMkLst>
        </pc:picChg>
      </pc:sldChg>
      <pc:sldChg chg="addSp delSp modSp mod">
        <pc:chgData name="Jade Wilson" userId="e7f69ee4-3f74-4358-bbc3-ea1c9be9ab90" providerId="ADAL" clId="{1407C369-C868-4660-AD61-AC686FB1C70A}" dt="2023-11-27T17:16:58.019" v="6178" actId="207"/>
        <pc:sldMkLst>
          <pc:docMk/>
          <pc:sldMk cId="4273033034" sldId="325"/>
        </pc:sldMkLst>
        <pc:spChg chg="add mod">
          <ac:chgData name="Jade Wilson" userId="e7f69ee4-3f74-4358-bbc3-ea1c9be9ab90" providerId="ADAL" clId="{1407C369-C868-4660-AD61-AC686FB1C70A}" dt="2023-11-27T17:16:58.019" v="6178" actId="207"/>
          <ac:spMkLst>
            <pc:docMk/>
            <pc:sldMk cId="4273033034" sldId="325"/>
            <ac:spMk id="2" creationId="{6E788050-288C-936A-3CB8-30ED8CF82E41}"/>
          </ac:spMkLst>
        </pc:spChg>
        <pc:spChg chg="del mod">
          <ac:chgData name="Jade Wilson" userId="e7f69ee4-3f74-4358-bbc3-ea1c9be9ab90" providerId="ADAL" clId="{1407C369-C868-4660-AD61-AC686FB1C70A}" dt="2023-11-09T14:40:32.810" v="6174" actId="478"/>
          <ac:spMkLst>
            <pc:docMk/>
            <pc:sldMk cId="4273033034" sldId="325"/>
            <ac:spMk id="4" creationId="{47E78D66-0B20-45D9-B019-286B45DD2E10}"/>
          </ac:spMkLst>
        </pc:spChg>
        <pc:spChg chg="mod">
          <ac:chgData name="Jade Wilson" userId="e7f69ee4-3f74-4358-bbc3-ea1c9be9ab90" providerId="ADAL" clId="{1407C369-C868-4660-AD61-AC686FB1C70A}" dt="2023-11-09T12:21:59.742" v="1506" actId="20577"/>
          <ac:spMkLst>
            <pc:docMk/>
            <pc:sldMk cId="4273033034" sldId="325"/>
            <ac:spMk id="25" creationId="{30633D2D-997C-4CAA-A1A9-79A6957605FE}"/>
          </ac:spMkLst>
        </pc:spChg>
        <pc:spChg chg="mod">
          <ac:chgData name="Jade Wilson" userId="e7f69ee4-3f74-4358-bbc3-ea1c9be9ab90" providerId="ADAL" clId="{1407C369-C868-4660-AD61-AC686FB1C70A}" dt="2023-11-09T12:38:31.041" v="1918" actId="20577"/>
          <ac:spMkLst>
            <pc:docMk/>
            <pc:sldMk cId="4273033034" sldId="325"/>
            <ac:spMk id="26" creationId="{6851A386-BCBD-4950-BECE-0F43E8ED8BD6}"/>
          </ac:spMkLst>
        </pc:spChg>
      </pc:sldChg>
      <pc:sldChg chg="addSp delSp modSp mod">
        <pc:chgData name="Jade Wilson" userId="e7f69ee4-3f74-4358-bbc3-ea1c9be9ab90" providerId="ADAL" clId="{1407C369-C868-4660-AD61-AC686FB1C70A}" dt="2023-11-27T17:28:38.579" v="7363" actId="1076"/>
        <pc:sldMkLst>
          <pc:docMk/>
          <pc:sldMk cId="1512871824" sldId="329"/>
        </pc:sldMkLst>
        <pc:spChg chg="add mod ord">
          <ac:chgData name="Jade Wilson" userId="e7f69ee4-3f74-4358-bbc3-ea1c9be9ab90" providerId="ADAL" clId="{1407C369-C868-4660-AD61-AC686FB1C70A}" dt="2023-11-27T17:28:26.575" v="7360" actId="1076"/>
          <ac:spMkLst>
            <pc:docMk/>
            <pc:sldMk cId="1512871824" sldId="329"/>
            <ac:spMk id="2" creationId="{BA924FF0-535F-F0B6-843E-FF8514A9731A}"/>
          </ac:spMkLst>
        </pc:spChg>
        <pc:spChg chg="del">
          <ac:chgData name="Jade Wilson" userId="e7f69ee4-3f74-4358-bbc3-ea1c9be9ab90" providerId="ADAL" clId="{1407C369-C868-4660-AD61-AC686FB1C70A}" dt="2023-11-09T13:09:03.683" v="5271" actId="478"/>
          <ac:spMkLst>
            <pc:docMk/>
            <pc:sldMk cId="1512871824" sldId="329"/>
            <ac:spMk id="4" creationId="{47E78D66-0B20-45D9-B019-286B45DD2E10}"/>
          </ac:spMkLst>
        </pc:spChg>
        <pc:spChg chg="del">
          <ac:chgData name="Jade Wilson" userId="e7f69ee4-3f74-4358-bbc3-ea1c9be9ab90" providerId="ADAL" clId="{1407C369-C868-4660-AD61-AC686FB1C70A}" dt="2023-11-27T17:27:27.901" v="7347" actId="478"/>
          <ac:spMkLst>
            <pc:docMk/>
            <pc:sldMk cId="1512871824" sldId="329"/>
            <ac:spMk id="7" creationId="{46511A8B-F7DE-4914-8B31-E89A4D6229A8}"/>
          </ac:spMkLst>
        </pc:spChg>
        <pc:spChg chg="add del mod">
          <ac:chgData name="Jade Wilson" userId="e7f69ee4-3f74-4358-bbc3-ea1c9be9ab90" providerId="ADAL" clId="{1407C369-C868-4660-AD61-AC686FB1C70A}" dt="2023-11-09T13:02:01.529" v="4774" actId="478"/>
          <ac:spMkLst>
            <pc:docMk/>
            <pc:sldMk cId="1512871824" sldId="329"/>
            <ac:spMk id="8" creationId="{616401D5-FE85-684B-89E4-9CBED0F1572C}"/>
          </ac:spMkLst>
        </pc:spChg>
        <pc:spChg chg="add del mod">
          <ac:chgData name="Jade Wilson" userId="e7f69ee4-3f74-4358-bbc3-ea1c9be9ab90" providerId="ADAL" clId="{1407C369-C868-4660-AD61-AC686FB1C70A}" dt="2023-11-09T13:02:30.016" v="4799" actId="478"/>
          <ac:spMkLst>
            <pc:docMk/>
            <pc:sldMk cId="1512871824" sldId="329"/>
            <ac:spMk id="10" creationId="{30089186-2A63-E063-AB31-4F1EB96FD398}"/>
          </ac:spMkLst>
        </pc:spChg>
        <pc:spChg chg="add mod">
          <ac:chgData name="Jade Wilson" userId="e7f69ee4-3f74-4358-bbc3-ea1c9be9ab90" providerId="ADAL" clId="{1407C369-C868-4660-AD61-AC686FB1C70A}" dt="2023-11-09T13:02:51.383" v="4809" actId="14100"/>
          <ac:spMkLst>
            <pc:docMk/>
            <pc:sldMk cId="1512871824" sldId="329"/>
            <ac:spMk id="11" creationId="{3A644183-DB4F-5C39-8316-8CA37CC85D7E}"/>
          </ac:spMkLst>
        </pc:spChg>
        <pc:spChg chg="add mod">
          <ac:chgData name="Jade Wilson" userId="e7f69ee4-3f74-4358-bbc3-ea1c9be9ab90" providerId="ADAL" clId="{1407C369-C868-4660-AD61-AC686FB1C70A}" dt="2023-11-27T17:28:20.824" v="7359" actId="207"/>
          <ac:spMkLst>
            <pc:docMk/>
            <pc:sldMk cId="1512871824" sldId="329"/>
            <ac:spMk id="14" creationId="{6DF948FC-255F-768C-50B3-E7C0B8034375}"/>
          </ac:spMkLst>
        </pc:spChg>
        <pc:spChg chg="del mod">
          <ac:chgData name="Jade Wilson" userId="e7f69ee4-3f74-4358-bbc3-ea1c9be9ab90" providerId="ADAL" clId="{1407C369-C868-4660-AD61-AC686FB1C70A}" dt="2023-11-09T13:02:21.803" v="4786" actId="478"/>
          <ac:spMkLst>
            <pc:docMk/>
            <pc:sldMk cId="1512871824" sldId="329"/>
            <ac:spMk id="25" creationId="{30633D2D-997C-4CAA-A1A9-79A6957605FE}"/>
          </ac:spMkLst>
        </pc:spChg>
        <pc:spChg chg="del mod">
          <ac:chgData name="Jade Wilson" userId="e7f69ee4-3f74-4358-bbc3-ea1c9be9ab90" providerId="ADAL" clId="{1407C369-C868-4660-AD61-AC686FB1C70A}" dt="2023-11-09T13:01:54.796" v="4772" actId="478"/>
          <ac:spMkLst>
            <pc:docMk/>
            <pc:sldMk cId="1512871824" sldId="329"/>
            <ac:spMk id="26" creationId="{6851A386-BCBD-4950-BECE-0F43E8ED8BD6}"/>
          </ac:spMkLst>
        </pc:spChg>
        <pc:picChg chg="add mod">
          <ac:chgData name="Jade Wilson" userId="e7f69ee4-3f74-4358-bbc3-ea1c9be9ab90" providerId="ADAL" clId="{1407C369-C868-4660-AD61-AC686FB1C70A}" dt="2023-11-27T17:28:38.579" v="7363" actId="1076"/>
          <ac:picMkLst>
            <pc:docMk/>
            <pc:sldMk cId="1512871824" sldId="329"/>
            <ac:picMk id="3" creationId="{ED9319C3-F3EC-498C-D6F6-47615827D5B8}"/>
          </ac:picMkLst>
        </pc:picChg>
        <pc:picChg chg="add del mod ord modCrop">
          <ac:chgData name="Jade Wilson" userId="e7f69ee4-3f74-4358-bbc3-ea1c9be9ab90" providerId="ADAL" clId="{1407C369-C868-4660-AD61-AC686FB1C70A}" dt="2023-11-27T17:27:14.944" v="7342" actId="21"/>
          <ac:picMkLst>
            <pc:docMk/>
            <pc:sldMk cId="1512871824" sldId="329"/>
            <ac:picMk id="12" creationId="{902153BC-2905-1BCB-8296-8EA96F1CBA72}"/>
          </ac:picMkLst>
        </pc:picChg>
        <pc:picChg chg="add mod modCrop">
          <ac:chgData name="Jade Wilson" userId="e7f69ee4-3f74-4358-bbc3-ea1c9be9ab90" providerId="ADAL" clId="{1407C369-C868-4660-AD61-AC686FB1C70A}" dt="2023-11-27T17:28:04.972" v="7357" actId="14100"/>
          <ac:picMkLst>
            <pc:docMk/>
            <pc:sldMk cId="1512871824" sldId="329"/>
            <ac:picMk id="13" creationId="{34E09255-9145-7B37-6242-248642297F8D}"/>
          </ac:picMkLst>
        </pc:picChg>
      </pc:sldChg>
      <pc:sldChg chg="addSp delSp modSp new mod modNotesTx">
        <pc:chgData name="Jade Wilson" userId="e7f69ee4-3f74-4358-bbc3-ea1c9be9ab90" providerId="ADAL" clId="{1407C369-C868-4660-AD61-AC686FB1C70A}" dt="2023-11-27T17:30:17.870" v="7368" actId="478"/>
        <pc:sldMkLst>
          <pc:docMk/>
          <pc:sldMk cId="1496488955" sldId="333"/>
        </pc:sldMkLst>
        <pc:spChg chg="mod">
          <ac:chgData name="Jade Wilson" userId="e7f69ee4-3f74-4358-bbc3-ea1c9be9ab90" providerId="ADAL" clId="{1407C369-C868-4660-AD61-AC686FB1C70A}" dt="2023-11-09T12:37:32.947" v="1912" actId="1076"/>
          <ac:spMkLst>
            <pc:docMk/>
            <pc:sldMk cId="1496488955" sldId="333"/>
            <ac:spMk id="2" creationId="{B250FC89-19BC-686F-9E05-9570E71BC851}"/>
          </ac:spMkLst>
        </pc:spChg>
        <pc:spChg chg="del mod">
          <ac:chgData name="Jade Wilson" userId="e7f69ee4-3f74-4358-bbc3-ea1c9be9ab90" providerId="ADAL" clId="{1407C369-C868-4660-AD61-AC686FB1C70A}" dt="2023-11-09T12:23:24.639" v="1551" actId="478"/>
          <ac:spMkLst>
            <pc:docMk/>
            <pc:sldMk cId="1496488955" sldId="333"/>
            <ac:spMk id="3" creationId="{EF91E3E9-1D73-9930-6372-1C555E2D9884}"/>
          </ac:spMkLst>
        </pc:spChg>
        <pc:spChg chg="del mod">
          <ac:chgData name="Jade Wilson" userId="e7f69ee4-3f74-4358-bbc3-ea1c9be9ab90" providerId="ADAL" clId="{1407C369-C868-4660-AD61-AC686FB1C70A}" dt="2023-11-09T12:23:35.681" v="1555" actId="478"/>
          <ac:spMkLst>
            <pc:docMk/>
            <pc:sldMk cId="1496488955" sldId="333"/>
            <ac:spMk id="4" creationId="{64CD7ACC-0DAC-FD17-EA97-0AF4D695B4CC}"/>
          </ac:spMkLst>
        </pc:spChg>
        <pc:spChg chg="add mod">
          <ac:chgData name="Jade Wilson" userId="e7f69ee4-3f74-4358-bbc3-ea1c9be9ab90" providerId="ADAL" clId="{1407C369-C868-4660-AD61-AC686FB1C70A}" dt="2023-11-27T17:30:17.870" v="7368" actId="478"/>
          <ac:spMkLst>
            <pc:docMk/>
            <pc:sldMk cId="1496488955" sldId="333"/>
            <ac:spMk id="4" creationId="{84BF3AC4-EC0D-3247-521B-A2DC8011C063}"/>
          </ac:spMkLst>
        </pc:spChg>
        <pc:spChg chg="del">
          <ac:chgData name="Jade Wilson" userId="e7f69ee4-3f74-4358-bbc3-ea1c9be9ab90" providerId="ADAL" clId="{1407C369-C868-4660-AD61-AC686FB1C70A}" dt="2023-11-09T12:38:18.839" v="1914" actId="931"/>
          <ac:spMkLst>
            <pc:docMk/>
            <pc:sldMk cId="1496488955" sldId="333"/>
            <ac:spMk id="7" creationId="{70329FA7-57CE-F793-9549-BBFBCD96AEEE}"/>
          </ac:spMkLst>
        </pc:spChg>
        <pc:spChg chg="add mod">
          <ac:chgData name="Jade Wilson" userId="e7f69ee4-3f74-4358-bbc3-ea1c9be9ab90" providerId="ADAL" clId="{1407C369-C868-4660-AD61-AC686FB1C70A}" dt="2023-11-09T12:37:35.870" v="1913" actId="1076"/>
          <ac:spMkLst>
            <pc:docMk/>
            <pc:sldMk cId="1496488955" sldId="333"/>
            <ac:spMk id="8" creationId="{4F5A3FA5-190F-E119-258E-0F89789CB11D}"/>
          </ac:spMkLst>
        </pc:spChg>
        <pc:spChg chg="add del mod">
          <ac:chgData name="Jade Wilson" userId="e7f69ee4-3f74-4358-bbc3-ea1c9be9ab90" providerId="ADAL" clId="{1407C369-C868-4660-AD61-AC686FB1C70A}" dt="2023-11-09T12:23:26.480" v="1552" actId="478"/>
          <ac:spMkLst>
            <pc:docMk/>
            <pc:sldMk cId="1496488955" sldId="333"/>
            <ac:spMk id="10" creationId="{EF7EC1B4-0F3C-F6DF-AC3A-A9C80B908F41}"/>
          </ac:spMkLst>
        </pc:spChg>
        <pc:spChg chg="add del mod">
          <ac:chgData name="Jade Wilson" userId="e7f69ee4-3f74-4358-bbc3-ea1c9be9ab90" providerId="ADAL" clId="{1407C369-C868-4660-AD61-AC686FB1C70A}" dt="2023-11-09T12:23:59.994" v="1559" actId="478"/>
          <ac:spMkLst>
            <pc:docMk/>
            <pc:sldMk cId="1496488955" sldId="333"/>
            <ac:spMk id="11" creationId="{BE53E561-1A97-B5C6-9F29-DA1BDF530FEE}"/>
          </ac:spMkLst>
        </pc:spChg>
        <pc:picChg chg="add del mod">
          <ac:chgData name="Jade Wilson" userId="e7f69ee4-3f74-4358-bbc3-ea1c9be9ab90" providerId="ADAL" clId="{1407C369-C868-4660-AD61-AC686FB1C70A}" dt="2023-11-27T17:30:17.870" v="7368" actId="478"/>
          <ac:picMkLst>
            <pc:docMk/>
            <pc:sldMk cId="1496488955" sldId="333"/>
            <ac:picMk id="13" creationId="{80C3DAF8-9942-1C22-852C-F9FBB3F70CCB}"/>
          </ac:picMkLst>
        </pc:picChg>
      </pc:sldChg>
      <pc:sldChg chg="addSp delSp modSp new mod modNotesTx">
        <pc:chgData name="Jade Wilson" userId="e7f69ee4-3f74-4358-bbc3-ea1c9be9ab90" providerId="ADAL" clId="{1407C369-C868-4660-AD61-AC686FB1C70A}" dt="2023-11-27T17:30:15.994" v="7367" actId="478"/>
        <pc:sldMkLst>
          <pc:docMk/>
          <pc:sldMk cId="3808146941" sldId="334"/>
        </pc:sldMkLst>
        <pc:spChg chg="del mod">
          <ac:chgData name="Jade Wilson" userId="e7f69ee4-3f74-4358-bbc3-ea1c9be9ab90" providerId="ADAL" clId="{1407C369-C868-4660-AD61-AC686FB1C70A}" dt="2023-11-09T12:25:39.495" v="1585" actId="21"/>
          <ac:spMkLst>
            <pc:docMk/>
            <pc:sldMk cId="3808146941" sldId="334"/>
            <ac:spMk id="2" creationId="{BDB51A11-9C4D-53F4-7011-51F9B8D5A3B7}"/>
          </ac:spMkLst>
        </pc:spChg>
        <pc:spChg chg="mod">
          <ac:chgData name="Jade Wilson" userId="e7f69ee4-3f74-4358-bbc3-ea1c9be9ab90" providerId="ADAL" clId="{1407C369-C868-4660-AD61-AC686FB1C70A}" dt="2023-11-09T13:22:02.547" v="5802" actId="20577"/>
          <ac:spMkLst>
            <pc:docMk/>
            <pc:sldMk cId="3808146941" sldId="334"/>
            <ac:spMk id="3" creationId="{3FB75BC3-F48D-0105-A1FA-EA62C3D28A37}"/>
          </ac:spMkLst>
        </pc:spChg>
        <pc:spChg chg="add mod">
          <ac:chgData name="Jade Wilson" userId="e7f69ee4-3f74-4358-bbc3-ea1c9be9ab90" providerId="ADAL" clId="{1407C369-C868-4660-AD61-AC686FB1C70A}" dt="2023-11-27T17:30:15.994" v="7367" actId="478"/>
          <ac:spMkLst>
            <pc:docMk/>
            <pc:sldMk cId="3808146941" sldId="334"/>
            <ac:spMk id="4" creationId="{A3363325-931C-28B4-617E-3846AAA56E67}"/>
          </ac:spMkLst>
        </pc:spChg>
        <pc:spChg chg="del">
          <ac:chgData name="Jade Wilson" userId="e7f69ee4-3f74-4358-bbc3-ea1c9be9ab90" providerId="ADAL" clId="{1407C369-C868-4660-AD61-AC686FB1C70A}" dt="2023-11-09T12:30:19.243" v="1759" actId="478"/>
          <ac:spMkLst>
            <pc:docMk/>
            <pc:sldMk cId="3808146941" sldId="334"/>
            <ac:spMk id="4" creationId="{D7073746-200E-262D-C3AF-D7487078B913}"/>
          </ac:spMkLst>
        </pc:spChg>
        <pc:spChg chg="add del">
          <ac:chgData name="Jade Wilson" userId="e7f69ee4-3f74-4358-bbc3-ea1c9be9ab90" providerId="ADAL" clId="{1407C369-C868-4660-AD61-AC686FB1C70A}" dt="2023-11-09T12:30:15.202" v="1757" actId="931"/>
          <ac:spMkLst>
            <pc:docMk/>
            <pc:sldMk cId="3808146941" sldId="334"/>
            <ac:spMk id="7" creationId="{DA305DD5-1C0E-6E5B-E229-5C76C763CF0B}"/>
          </ac:spMkLst>
        </pc:spChg>
        <pc:spChg chg="add del mod ord">
          <ac:chgData name="Jade Wilson" userId="e7f69ee4-3f74-4358-bbc3-ea1c9be9ab90" providerId="ADAL" clId="{1407C369-C868-4660-AD61-AC686FB1C70A}" dt="2023-11-09T12:28:23.090" v="1654" actId="478"/>
          <ac:spMkLst>
            <pc:docMk/>
            <pc:sldMk cId="3808146941" sldId="334"/>
            <ac:spMk id="9" creationId="{06D628F2-79A5-19CB-4B89-BBAB0553DD78}"/>
          </ac:spMkLst>
        </pc:spChg>
        <pc:spChg chg="add mod">
          <ac:chgData name="Jade Wilson" userId="e7f69ee4-3f74-4358-bbc3-ea1c9be9ab90" providerId="ADAL" clId="{1407C369-C868-4660-AD61-AC686FB1C70A}" dt="2023-11-09T12:39:46.688" v="2130" actId="1076"/>
          <ac:spMkLst>
            <pc:docMk/>
            <pc:sldMk cId="3808146941" sldId="334"/>
            <ac:spMk id="11" creationId="{6FBB423C-E136-2B38-7CFB-718FC5C7B32E}"/>
          </ac:spMkLst>
        </pc:spChg>
        <pc:spChg chg="add del">
          <ac:chgData name="Jade Wilson" userId="e7f69ee4-3f74-4358-bbc3-ea1c9be9ab90" providerId="ADAL" clId="{1407C369-C868-4660-AD61-AC686FB1C70A}" dt="2023-11-09T12:28:44.695" v="1656" actId="22"/>
          <ac:spMkLst>
            <pc:docMk/>
            <pc:sldMk cId="3808146941" sldId="334"/>
            <ac:spMk id="13" creationId="{514BDFC7-12B9-065F-B101-26FCFE98DA12}"/>
          </ac:spMkLst>
        </pc:spChg>
        <pc:spChg chg="add mod">
          <ac:chgData name="Jade Wilson" userId="e7f69ee4-3f74-4358-bbc3-ea1c9be9ab90" providerId="ADAL" clId="{1407C369-C868-4660-AD61-AC686FB1C70A}" dt="2023-11-27T17:18:29.202" v="6194" actId="1076"/>
          <ac:spMkLst>
            <pc:docMk/>
            <pc:sldMk cId="3808146941" sldId="334"/>
            <ac:spMk id="17" creationId="{51653B05-89C0-786E-3B48-936BF63D8A8C}"/>
          </ac:spMkLst>
        </pc:spChg>
        <pc:picChg chg="add del mod">
          <ac:chgData name="Jade Wilson" userId="e7f69ee4-3f74-4358-bbc3-ea1c9be9ab90" providerId="ADAL" clId="{1407C369-C868-4660-AD61-AC686FB1C70A}" dt="2023-11-09T12:25:39.495" v="1585" actId="21"/>
          <ac:picMkLst>
            <pc:docMk/>
            <pc:sldMk cId="3808146941" sldId="334"/>
            <ac:picMk id="8" creationId="{443E00CB-E9DE-BD29-434F-187A28777923}"/>
          </ac:picMkLst>
        </pc:picChg>
        <pc:picChg chg="add del mod ord">
          <ac:chgData name="Jade Wilson" userId="e7f69ee4-3f74-4358-bbc3-ea1c9be9ab90" providerId="ADAL" clId="{1407C369-C868-4660-AD61-AC686FB1C70A}" dt="2023-11-09T12:29:50.734" v="1756"/>
          <ac:picMkLst>
            <pc:docMk/>
            <pc:sldMk cId="3808146941" sldId="334"/>
            <ac:picMk id="14" creationId="{A1208B50-02CC-BADA-D3C5-576B5AB18293}"/>
          </ac:picMkLst>
        </pc:picChg>
        <pc:picChg chg="add del mod">
          <ac:chgData name="Jade Wilson" userId="e7f69ee4-3f74-4358-bbc3-ea1c9be9ab90" providerId="ADAL" clId="{1407C369-C868-4660-AD61-AC686FB1C70A}" dt="2023-11-27T17:30:15.994" v="7367" actId="478"/>
          <ac:picMkLst>
            <pc:docMk/>
            <pc:sldMk cId="3808146941" sldId="334"/>
            <ac:picMk id="16" creationId="{FB50EA24-FD4A-90DB-AD0A-8C455FB44EA1}"/>
          </ac:picMkLst>
        </pc:picChg>
      </pc:sldChg>
      <pc:sldChg chg="addSp delSp modSp new mod">
        <pc:chgData name="Jade Wilson" userId="e7f69ee4-3f74-4358-bbc3-ea1c9be9ab90" providerId="ADAL" clId="{1407C369-C868-4660-AD61-AC686FB1C70A}" dt="2023-11-09T14:40:16.973" v="6172"/>
        <pc:sldMkLst>
          <pc:docMk/>
          <pc:sldMk cId="3030311352" sldId="335"/>
        </pc:sldMkLst>
        <pc:spChg chg="mod">
          <ac:chgData name="Jade Wilson" userId="e7f69ee4-3f74-4358-bbc3-ea1c9be9ab90" providerId="ADAL" clId="{1407C369-C868-4660-AD61-AC686FB1C70A}" dt="2023-11-09T12:51:05.710" v="3774" actId="20577"/>
          <ac:spMkLst>
            <pc:docMk/>
            <pc:sldMk cId="3030311352" sldId="335"/>
            <ac:spMk id="2" creationId="{2E1F1E84-2663-2268-691F-E6847C68B48E}"/>
          </ac:spMkLst>
        </pc:spChg>
        <pc:spChg chg="mod">
          <ac:chgData name="Jade Wilson" userId="e7f69ee4-3f74-4358-bbc3-ea1c9be9ab90" providerId="ADAL" clId="{1407C369-C868-4660-AD61-AC686FB1C70A}" dt="2023-11-09T13:31:40.741" v="6061"/>
          <ac:spMkLst>
            <pc:docMk/>
            <pc:sldMk cId="3030311352" sldId="335"/>
            <ac:spMk id="3" creationId="{A2C24C64-81F8-1F45-1EF5-848143D6A7E9}"/>
          </ac:spMkLst>
        </pc:spChg>
        <pc:spChg chg="mod">
          <ac:chgData name="Jade Wilson" userId="e7f69ee4-3f74-4358-bbc3-ea1c9be9ab90" providerId="ADAL" clId="{1407C369-C868-4660-AD61-AC686FB1C70A}" dt="2023-11-09T14:40:16.973" v="6172"/>
          <ac:spMkLst>
            <pc:docMk/>
            <pc:sldMk cId="3030311352" sldId="335"/>
            <ac:spMk id="4" creationId="{E5C74E4F-6760-D066-3C11-26C95D3B80BA}"/>
          </ac:spMkLst>
        </pc:spChg>
        <pc:spChg chg="add del mod">
          <ac:chgData name="Jade Wilson" userId="e7f69ee4-3f74-4358-bbc3-ea1c9be9ab90" providerId="ADAL" clId="{1407C369-C868-4660-AD61-AC686FB1C70A}" dt="2023-11-09T13:11:30.355" v="5581" actId="478"/>
          <ac:spMkLst>
            <pc:docMk/>
            <pc:sldMk cId="3030311352" sldId="335"/>
            <ac:spMk id="8" creationId="{FD7F04A8-399B-2D25-DDF6-0BADA5240EF2}"/>
          </ac:spMkLst>
        </pc:spChg>
        <pc:picChg chg="add mod">
          <ac:chgData name="Jade Wilson" userId="e7f69ee4-3f74-4358-bbc3-ea1c9be9ab90" providerId="ADAL" clId="{1407C369-C868-4660-AD61-AC686FB1C70A}" dt="2023-11-09T12:53:34.672" v="3794" actId="1076"/>
          <ac:picMkLst>
            <pc:docMk/>
            <pc:sldMk cId="3030311352" sldId="335"/>
            <ac:picMk id="9" creationId="{E5CB9CF3-8BDF-DCDF-5527-7B22AA73FD27}"/>
          </ac:picMkLst>
        </pc:picChg>
        <pc:picChg chg="add mod">
          <ac:chgData name="Jade Wilson" userId="e7f69ee4-3f74-4358-bbc3-ea1c9be9ab90" providerId="ADAL" clId="{1407C369-C868-4660-AD61-AC686FB1C70A}" dt="2023-11-09T12:53:45.334" v="3798" actId="1076"/>
          <ac:picMkLst>
            <pc:docMk/>
            <pc:sldMk cId="3030311352" sldId="335"/>
            <ac:picMk id="10" creationId="{B98F829F-730C-ED6B-BD01-5D89C94A638E}"/>
          </ac:picMkLst>
        </pc:picChg>
      </pc:sldChg>
      <pc:sldChg chg="addSp delSp modSp new mod">
        <pc:chgData name="Jade Wilson" userId="e7f69ee4-3f74-4358-bbc3-ea1c9be9ab90" providerId="ADAL" clId="{1407C369-C868-4660-AD61-AC686FB1C70A}" dt="2023-11-09T14:40:16.973" v="6172"/>
        <pc:sldMkLst>
          <pc:docMk/>
          <pc:sldMk cId="1636002067" sldId="336"/>
        </pc:sldMkLst>
        <pc:spChg chg="mod">
          <ac:chgData name="Jade Wilson" userId="e7f69ee4-3f74-4358-bbc3-ea1c9be9ab90" providerId="ADAL" clId="{1407C369-C868-4660-AD61-AC686FB1C70A}" dt="2023-11-09T12:55:31.450" v="4018" actId="1076"/>
          <ac:spMkLst>
            <pc:docMk/>
            <pc:sldMk cId="1636002067" sldId="336"/>
            <ac:spMk id="2" creationId="{159E8E24-E1F0-E0F9-991A-73A3D65D6122}"/>
          </ac:spMkLst>
        </pc:spChg>
        <pc:spChg chg="mod">
          <ac:chgData name="Jade Wilson" userId="e7f69ee4-3f74-4358-bbc3-ea1c9be9ab90" providerId="ADAL" clId="{1407C369-C868-4660-AD61-AC686FB1C70A}" dt="2023-11-09T13:14:32.510" v="5796" actId="20577"/>
          <ac:spMkLst>
            <pc:docMk/>
            <pc:sldMk cId="1636002067" sldId="336"/>
            <ac:spMk id="3" creationId="{23017CBA-329F-B654-A2B1-3D6336B6127D}"/>
          </ac:spMkLst>
        </pc:spChg>
        <pc:spChg chg="mod">
          <ac:chgData name="Jade Wilson" userId="e7f69ee4-3f74-4358-bbc3-ea1c9be9ab90" providerId="ADAL" clId="{1407C369-C868-4660-AD61-AC686FB1C70A}" dt="2023-11-09T14:40:16.973" v="6172"/>
          <ac:spMkLst>
            <pc:docMk/>
            <pc:sldMk cId="1636002067" sldId="336"/>
            <ac:spMk id="4" creationId="{94D98FD3-4C18-11F4-5615-75679CF48949}"/>
          </ac:spMkLst>
        </pc:spChg>
        <pc:spChg chg="add del mod">
          <ac:chgData name="Jade Wilson" userId="e7f69ee4-3f74-4358-bbc3-ea1c9be9ab90" providerId="ADAL" clId="{1407C369-C868-4660-AD61-AC686FB1C70A}" dt="2023-11-09T13:00:01.529" v="4673" actId="478"/>
          <ac:spMkLst>
            <pc:docMk/>
            <pc:sldMk cId="1636002067" sldId="336"/>
            <ac:spMk id="8" creationId="{B3117555-B459-6BD5-9C7F-2FC583CD5738}"/>
          </ac:spMkLst>
        </pc:spChg>
      </pc:sldChg>
      <pc:sldChg chg="addSp delSp modSp add mod modNotesTx">
        <pc:chgData name="Jade Wilson" userId="e7f69ee4-3f74-4358-bbc3-ea1c9be9ab90" providerId="ADAL" clId="{1407C369-C868-4660-AD61-AC686FB1C70A}" dt="2023-11-27T17:17:59.029" v="6190" actId="20577"/>
        <pc:sldMkLst>
          <pc:docMk/>
          <pc:sldMk cId="465623575" sldId="337"/>
        </pc:sldMkLst>
        <pc:spChg chg="del">
          <ac:chgData name="Jade Wilson" userId="e7f69ee4-3f74-4358-bbc3-ea1c9be9ab90" providerId="ADAL" clId="{1407C369-C868-4660-AD61-AC686FB1C70A}" dt="2023-11-09T12:25:43.101" v="1586" actId="478"/>
          <ac:spMkLst>
            <pc:docMk/>
            <pc:sldMk cId="465623575" sldId="337"/>
            <ac:spMk id="3" creationId="{771497B4-93EE-4B38-A298-EADBAF5550CF}"/>
          </ac:spMkLst>
        </pc:spChg>
        <pc:spChg chg="del mod">
          <ac:chgData name="Jade Wilson" userId="e7f69ee4-3f74-4358-bbc3-ea1c9be9ab90" providerId="ADAL" clId="{1407C369-C868-4660-AD61-AC686FB1C70A}" dt="2023-11-27T17:17:55.379" v="6189" actId="478"/>
          <ac:spMkLst>
            <pc:docMk/>
            <pc:sldMk cId="465623575" sldId="337"/>
            <ac:spMk id="4" creationId="{0A854951-BF4C-4891-A9F4-AB258D1934FC}"/>
          </ac:spMkLst>
        </pc:spChg>
        <pc:spChg chg="del mod">
          <ac:chgData name="Jade Wilson" userId="e7f69ee4-3f74-4358-bbc3-ea1c9be9ab90" providerId="ADAL" clId="{1407C369-C868-4660-AD61-AC686FB1C70A}" dt="2023-11-09T12:26:16.153" v="1599" actId="478"/>
          <ac:spMkLst>
            <pc:docMk/>
            <pc:sldMk cId="465623575" sldId="337"/>
            <ac:spMk id="5" creationId="{CE6C0B82-238B-4CE1-897E-3D8ACA89BEF1}"/>
          </ac:spMkLst>
        </pc:spChg>
        <pc:spChg chg="del mod">
          <ac:chgData name="Jade Wilson" userId="e7f69ee4-3f74-4358-bbc3-ea1c9be9ab90" providerId="ADAL" clId="{1407C369-C868-4660-AD61-AC686FB1C70A}" dt="2023-11-09T12:26:18.650" v="1601" actId="478"/>
          <ac:spMkLst>
            <pc:docMk/>
            <pc:sldMk cId="465623575" sldId="337"/>
            <ac:spMk id="6" creationId="{D4874A3D-4F9B-4B32-BA3E-05106CB8FDA6}"/>
          </ac:spMkLst>
        </pc:spChg>
        <pc:spChg chg="add del mod">
          <ac:chgData name="Jade Wilson" userId="e7f69ee4-3f74-4358-bbc3-ea1c9be9ab90" providerId="ADAL" clId="{1407C369-C868-4660-AD61-AC686FB1C70A}" dt="2023-11-09T12:26:02.738" v="1592" actId="478"/>
          <ac:spMkLst>
            <pc:docMk/>
            <pc:sldMk cId="465623575" sldId="337"/>
            <ac:spMk id="7" creationId="{66B32528-EDC6-9AE4-C4FD-1BC8AEBB26E9}"/>
          </ac:spMkLst>
        </pc:spChg>
        <pc:spChg chg="add del mod">
          <ac:chgData name="Jade Wilson" userId="e7f69ee4-3f74-4358-bbc3-ea1c9be9ab90" providerId="ADAL" clId="{1407C369-C868-4660-AD61-AC686FB1C70A}" dt="2023-11-09T12:25:50.531" v="1589" actId="478"/>
          <ac:spMkLst>
            <pc:docMk/>
            <pc:sldMk cId="465623575" sldId="337"/>
            <ac:spMk id="8" creationId="{DE6BC657-6EF4-539D-F69E-4F4C1DDE1FE4}"/>
          </ac:spMkLst>
        </pc:spChg>
        <pc:spChg chg="add mod">
          <ac:chgData name="Jade Wilson" userId="e7f69ee4-3f74-4358-bbc3-ea1c9be9ab90" providerId="ADAL" clId="{1407C369-C868-4660-AD61-AC686FB1C70A}" dt="2023-11-27T17:17:59.029" v="6190" actId="20577"/>
          <ac:spMkLst>
            <pc:docMk/>
            <pc:sldMk cId="465623575" sldId="337"/>
            <ac:spMk id="10" creationId="{5C4F720E-1DED-E148-FB8F-C8A50D587E3B}"/>
          </ac:spMkLst>
        </pc:spChg>
        <pc:spChg chg="mod">
          <ac:chgData name="Jade Wilson" userId="e7f69ee4-3f74-4358-bbc3-ea1c9be9ab90" providerId="ADAL" clId="{1407C369-C868-4660-AD61-AC686FB1C70A}" dt="2023-11-09T12:25:53.623" v="1590"/>
          <ac:spMkLst>
            <pc:docMk/>
            <pc:sldMk cId="465623575" sldId="337"/>
            <ac:spMk id="24" creationId="{06AA53DF-58AA-4B20-A421-191D3ABA4D9C}"/>
          </ac:spMkLst>
        </pc:spChg>
        <pc:picChg chg="add del mod">
          <ac:chgData name="Jade Wilson" userId="e7f69ee4-3f74-4358-bbc3-ea1c9be9ab90" providerId="ADAL" clId="{1407C369-C868-4660-AD61-AC686FB1C70A}" dt="2023-11-09T12:47:29.612" v="3245" actId="1076"/>
          <ac:picMkLst>
            <pc:docMk/>
            <pc:sldMk cId="465623575" sldId="337"/>
            <ac:picMk id="9" creationId="{A65232FE-B66D-90A9-3955-CC4903088F11}"/>
          </ac:picMkLst>
        </pc:picChg>
      </pc:sldChg>
      <pc:sldChg chg="addSp delSp modSp new mod modNotesTx">
        <pc:chgData name="Jade Wilson" userId="e7f69ee4-3f74-4358-bbc3-ea1c9be9ab90" providerId="ADAL" clId="{1407C369-C868-4660-AD61-AC686FB1C70A}" dt="2023-11-27T17:30:13.864" v="7366" actId="478"/>
        <pc:sldMkLst>
          <pc:docMk/>
          <pc:sldMk cId="3820138146" sldId="338"/>
        </pc:sldMkLst>
        <pc:spChg chg="del">
          <ac:chgData name="Jade Wilson" userId="e7f69ee4-3f74-4358-bbc3-ea1c9be9ab90" providerId="ADAL" clId="{1407C369-C868-4660-AD61-AC686FB1C70A}" dt="2023-11-09T12:31:30.085" v="1763"/>
          <ac:spMkLst>
            <pc:docMk/>
            <pc:sldMk cId="3820138146" sldId="338"/>
            <ac:spMk id="2" creationId="{AE128731-620F-4743-B153-70DCF91CA83E}"/>
          </ac:spMkLst>
        </pc:spChg>
        <pc:spChg chg="add mod">
          <ac:chgData name="Jade Wilson" userId="e7f69ee4-3f74-4358-bbc3-ea1c9be9ab90" providerId="ADAL" clId="{1407C369-C868-4660-AD61-AC686FB1C70A}" dt="2023-11-27T17:30:13.864" v="7366" actId="478"/>
          <ac:spMkLst>
            <pc:docMk/>
            <pc:sldMk cId="3820138146" sldId="338"/>
            <ac:spMk id="3" creationId="{46C23332-9A52-3558-8622-0407EC584E3C}"/>
          </ac:spMkLst>
        </pc:spChg>
        <pc:spChg chg="del">
          <ac:chgData name="Jade Wilson" userId="e7f69ee4-3f74-4358-bbc3-ea1c9be9ab90" providerId="ADAL" clId="{1407C369-C868-4660-AD61-AC686FB1C70A}" dt="2023-11-09T12:31:24.016" v="1762"/>
          <ac:spMkLst>
            <pc:docMk/>
            <pc:sldMk cId="3820138146" sldId="338"/>
            <ac:spMk id="3" creationId="{4C5E2CBE-0D2E-B9C3-BF21-A4A16DC70DC4}"/>
          </ac:spMkLst>
        </pc:spChg>
        <pc:spChg chg="mod">
          <ac:chgData name="Jade Wilson" userId="e7f69ee4-3f74-4358-bbc3-ea1c9be9ab90" providerId="ADAL" clId="{1407C369-C868-4660-AD61-AC686FB1C70A}" dt="2023-11-09T14:40:16.973" v="6172"/>
          <ac:spMkLst>
            <pc:docMk/>
            <pc:sldMk cId="3820138146" sldId="338"/>
            <ac:spMk id="4" creationId="{14B39BA9-D5CD-3E72-F525-35985D3D8053}"/>
          </ac:spMkLst>
        </pc:spChg>
        <pc:spChg chg="del">
          <ac:chgData name="Jade Wilson" userId="e7f69ee4-3f74-4358-bbc3-ea1c9be9ab90" providerId="ADAL" clId="{1407C369-C868-4660-AD61-AC686FB1C70A}" dt="2023-11-09T12:31:48.921" v="1764" actId="931"/>
          <ac:spMkLst>
            <pc:docMk/>
            <pc:sldMk cId="3820138146" sldId="338"/>
            <ac:spMk id="7" creationId="{6F5C8D50-1E40-FFBD-7AD4-81D00B015394}"/>
          </ac:spMkLst>
        </pc:spChg>
        <pc:spChg chg="add mod">
          <ac:chgData name="Jade Wilson" userId="e7f69ee4-3f74-4358-bbc3-ea1c9be9ab90" providerId="ADAL" clId="{1407C369-C868-4660-AD61-AC686FB1C70A}" dt="2023-11-09T12:33:30.521" v="1789" actId="20577"/>
          <ac:spMkLst>
            <pc:docMk/>
            <pc:sldMk cId="3820138146" sldId="338"/>
            <ac:spMk id="8" creationId="{112430C1-281E-24BA-1B9A-BADF1FB47A24}"/>
          </ac:spMkLst>
        </pc:spChg>
        <pc:spChg chg="add mod">
          <ac:chgData name="Jade Wilson" userId="e7f69ee4-3f74-4358-bbc3-ea1c9be9ab90" providerId="ADAL" clId="{1407C369-C868-4660-AD61-AC686FB1C70A}" dt="2023-11-09T12:32:54.198" v="1770" actId="207"/>
          <ac:spMkLst>
            <pc:docMk/>
            <pc:sldMk cId="3820138146" sldId="338"/>
            <ac:spMk id="9" creationId="{767768E0-D7CB-046A-DFEF-D1F1F9D28767}"/>
          </ac:spMkLst>
        </pc:spChg>
        <pc:picChg chg="add del mod">
          <ac:chgData name="Jade Wilson" userId="e7f69ee4-3f74-4358-bbc3-ea1c9be9ab90" providerId="ADAL" clId="{1407C369-C868-4660-AD61-AC686FB1C70A}" dt="2023-11-27T17:30:13.864" v="7366" actId="478"/>
          <ac:picMkLst>
            <pc:docMk/>
            <pc:sldMk cId="3820138146" sldId="338"/>
            <ac:picMk id="11" creationId="{FF9E4BD5-2A90-4C57-D155-4AED74070B49}"/>
          </ac:picMkLst>
        </pc:picChg>
      </pc:sldChg>
      <pc:sldChg chg="addSp delSp modSp new mod modNotesTx">
        <pc:chgData name="Jade Wilson" userId="e7f69ee4-3f74-4358-bbc3-ea1c9be9ab90" providerId="ADAL" clId="{1407C369-C868-4660-AD61-AC686FB1C70A}" dt="2023-11-27T17:30:11.768" v="7365" actId="478"/>
        <pc:sldMkLst>
          <pc:docMk/>
          <pc:sldMk cId="667524500" sldId="339"/>
        </pc:sldMkLst>
        <pc:spChg chg="add del mod">
          <ac:chgData name="Jade Wilson" userId="e7f69ee4-3f74-4358-bbc3-ea1c9be9ab90" providerId="ADAL" clId="{1407C369-C868-4660-AD61-AC686FB1C70A}" dt="2023-11-09T12:34:12.044" v="1797"/>
          <ac:spMkLst>
            <pc:docMk/>
            <pc:sldMk cId="667524500" sldId="339"/>
            <ac:spMk id="2" creationId="{6F9B84E1-0B90-FDAB-18AB-85F3DC362FD5}"/>
          </ac:spMkLst>
        </pc:spChg>
        <pc:spChg chg="mod">
          <ac:chgData name="Jade Wilson" userId="e7f69ee4-3f74-4358-bbc3-ea1c9be9ab90" providerId="ADAL" clId="{1407C369-C868-4660-AD61-AC686FB1C70A}" dt="2023-11-09T12:39:41.510" v="2129" actId="207"/>
          <ac:spMkLst>
            <pc:docMk/>
            <pc:sldMk cId="667524500" sldId="339"/>
            <ac:spMk id="3" creationId="{1CFFDF89-B18C-8ED5-2C67-C19145A06733}"/>
          </ac:spMkLst>
        </pc:spChg>
        <pc:spChg chg="del">
          <ac:chgData name="Jade Wilson" userId="e7f69ee4-3f74-4358-bbc3-ea1c9be9ab90" providerId="ADAL" clId="{1407C369-C868-4660-AD61-AC686FB1C70A}" dt="2023-11-09T12:34:44.950" v="1808" actId="478"/>
          <ac:spMkLst>
            <pc:docMk/>
            <pc:sldMk cId="667524500" sldId="339"/>
            <ac:spMk id="4" creationId="{7ADA188D-AAD0-68A6-33B8-70D113DE2212}"/>
          </ac:spMkLst>
        </pc:spChg>
        <pc:spChg chg="add mod">
          <ac:chgData name="Jade Wilson" userId="e7f69ee4-3f74-4358-bbc3-ea1c9be9ab90" providerId="ADAL" clId="{1407C369-C868-4660-AD61-AC686FB1C70A}" dt="2023-11-27T17:30:11.768" v="7365" actId="478"/>
          <ac:spMkLst>
            <pc:docMk/>
            <pc:sldMk cId="667524500" sldId="339"/>
            <ac:spMk id="7" creationId="{AEAAA335-4AB8-2D99-8FCF-5140C2DA4E06}"/>
          </ac:spMkLst>
        </pc:spChg>
        <pc:spChg chg="del">
          <ac:chgData name="Jade Wilson" userId="e7f69ee4-3f74-4358-bbc3-ea1c9be9ab90" providerId="ADAL" clId="{1407C369-C868-4660-AD61-AC686FB1C70A}" dt="2023-11-09T12:34:51.623" v="1809" actId="931"/>
          <ac:spMkLst>
            <pc:docMk/>
            <pc:sldMk cId="667524500" sldId="339"/>
            <ac:spMk id="7" creationId="{BC68199F-C2E9-40F3-669E-1C564CB88BBD}"/>
          </ac:spMkLst>
        </pc:spChg>
        <pc:spChg chg="add mod">
          <ac:chgData name="Jade Wilson" userId="e7f69ee4-3f74-4358-bbc3-ea1c9be9ab90" providerId="ADAL" clId="{1407C369-C868-4660-AD61-AC686FB1C70A}" dt="2023-11-09T12:34:10.930" v="1796" actId="21"/>
          <ac:spMkLst>
            <pc:docMk/>
            <pc:sldMk cId="667524500" sldId="339"/>
            <ac:spMk id="8" creationId="{49670721-02E1-E19E-0D00-866BD1645375}"/>
          </ac:spMkLst>
        </pc:spChg>
        <pc:spChg chg="add mod">
          <ac:chgData name="Jade Wilson" userId="e7f69ee4-3f74-4358-bbc3-ea1c9be9ab90" providerId="ADAL" clId="{1407C369-C868-4660-AD61-AC686FB1C70A}" dt="2023-11-09T12:34:14.534" v="1798" actId="21"/>
          <ac:spMkLst>
            <pc:docMk/>
            <pc:sldMk cId="667524500" sldId="339"/>
            <ac:spMk id="9" creationId="{1B6D8B7B-5936-81D2-3A6B-535F6A8E5203}"/>
          </ac:spMkLst>
        </pc:spChg>
        <pc:picChg chg="add del mod">
          <ac:chgData name="Jade Wilson" userId="e7f69ee4-3f74-4358-bbc3-ea1c9be9ab90" providerId="ADAL" clId="{1407C369-C868-4660-AD61-AC686FB1C70A}" dt="2023-11-27T17:30:11.768" v="7365" actId="478"/>
          <ac:picMkLst>
            <pc:docMk/>
            <pc:sldMk cId="667524500" sldId="339"/>
            <ac:picMk id="11" creationId="{8F9919DE-0F68-5443-FD2B-6524377BC7A8}"/>
          </ac:picMkLst>
        </pc:picChg>
      </pc:sldChg>
      <pc:sldChg chg="addSp delSp modSp new mod">
        <pc:chgData name="Jade Wilson" userId="e7f69ee4-3f74-4358-bbc3-ea1c9be9ab90" providerId="ADAL" clId="{1407C369-C868-4660-AD61-AC686FB1C70A}" dt="2023-11-27T17:30:08.906" v="7364" actId="478"/>
        <pc:sldMkLst>
          <pc:docMk/>
          <pc:sldMk cId="447503562" sldId="340"/>
        </pc:sldMkLst>
        <pc:spChg chg="mod">
          <ac:chgData name="Jade Wilson" userId="e7f69ee4-3f74-4358-bbc3-ea1c9be9ab90" providerId="ADAL" clId="{1407C369-C868-4660-AD61-AC686FB1C70A}" dt="2023-11-09T12:42:59.685" v="2710" actId="1076"/>
          <ac:spMkLst>
            <pc:docMk/>
            <pc:sldMk cId="447503562" sldId="340"/>
            <ac:spMk id="2" creationId="{3AD903CB-7694-7C35-762F-53C72B2DEB08}"/>
          </ac:spMkLst>
        </pc:spChg>
        <pc:spChg chg="mod">
          <ac:chgData name="Jade Wilson" userId="e7f69ee4-3f74-4358-bbc3-ea1c9be9ab90" providerId="ADAL" clId="{1407C369-C868-4660-AD61-AC686FB1C70A}" dt="2023-11-09T12:44:17.642" v="2728" actId="113"/>
          <ac:spMkLst>
            <pc:docMk/>
            <pc:sldMk cId="447503562" sldId="340"/>
            <ac:spMk id="3" creationId="{0B6D45C7-65B4-2306-5D69-FA5AB1171335}"/>
          </ac:spMkLst>
        </pc:spChg>
        <pc:spChg chg="del">
          <ac:chgData name="Jade Wilson" userId="e7f69ee4-3f74-4358-bbc3-ea1c9be9ab90" providerId="ADAL" clId="{1407C369-C868-4660-AD61-AC686FB1C70A}" dt="2023-11-09T12:44:05.631" v="2725" actId="478"/>
          <ac:spMkLst>
            <pc:docMk/>
            <pc:sldMk cId="447503562" sldId="340"/>
            <ac:spMk id="4" creationId="{91097248-6D42-9297-AF86-080D2D71AC9B}"/>
          </ac:spMkLst>
        </pc:spChg>
        <pc:spChg chg="del">
          <ac:chgData name="Jade Wilson" userId="e7f69ee4-3f74-4358-bbc3-ea1c9be9ab90" providerId="ADAL" clId="{1407C369-C868-4660-AD61-AC686FB1C70A}" dt="2023-11-27T17:18:53.838" v="6195" actId="931"/>
          <ac:spMkLst>
            <pc:docMk/>
            <pc:sldMk cId="447503562" sldId="340"/>
            <ac:spMk id="7" creationId="{53255ACF-3E69-C10C-73EB-9A149C0921E5}"/>
          </ac:spMkLst>
        </pc:spChg>
        <pc:spChg chg="add mod">
          <ac:chgData name="Jade Wilson" userId="e7f69ee4-3f74-4358-bbc3-ea1c9be9ab90" providerId="ADAL" clId="{1407C369-C868-4660-AD61-AC686FB1C70A}" dt="2023-11-09T13:11:18.275" v="5579" actId="207"/>
          <ac:spMkLst>
            <pc:docMk/>
            <pc:sldMk cId="447503562" sldId="340"/>
            <ac:spMk id="9" creationId="{05513934-2E99-36A1-CEFC-5413DAAB5890}"/>
          </ac:spMkLst>
        </pc:spChg>
        <pc:spChg chg="add mod">
          <ac:chgData name="Jade Wilson" userId="e7f69ee4-3f74-4358-bbc3-ea1c9be9ab90" providerId="ADAL" clId="{1407C369-C868-4660-AD61-AC686FB1C70A}" dt="2023-11-27T17:30:08.906" v="7364" actId="478"/>
          <ac:spMkLst>
            <pc:docMk/>
            <pc:sldMk cId="447503562" sldId="340"/>
            <ac:spMk id="11" creationId="{34ED2F36-EA4C-24C7-4FE2-A3E0557AED6D}"/>
          </ac:spMkLst>
        </pc:spChg>
        <pc:picChg chg="add del mod">
          <ac:chgData name="Jade Wilson" userId="e7f69ee4-3f74-4358-bbc3-ea1c9be9ab90" providerId="ADAL" clId="{1407C369-C868-4660-AD61-AC686FB1C70A}" dt="2023-11-27T17:30:08.906" v="7364" actId="478"/>
          <ac:picMkLst>
            <pc:docMk/>
            <pc:sldMk cId="447503562" sldId="340"/>
            <ac:picMk id="8" creationId="{12DC2F93-74F6-0C45-D281-9E736CEEF05F}"/>
          </ac:picMkLst>
        </pc:picChg>
      </pc:sldChg>
      <pc:sldChg chg="addSp modSp new del">
        <pc:chgData name="Jade Wilson" userId="e7f69ee4-3f74-4358-bbc3-ea1c9be9ab90" providerId="ADAL" clId="{1407C369-C868-4660-AD61-AC686FB1C70A}" dt="2023-11-09T13:13:37.315" v="5648" actId="47"/>
        <pc:sldMkLst>
          <pc:docMk/>
          <pc:sldMk cId="4253108484" sldId="341"/>
        </pc:sldMkLst>
        <pc:picChg chg="add mod">
          <ac:chgData name="Jade Wilson" userId="e7f69ee4-3f74-4358-bbc3-ea1c9be9ab90" providerId="ADAL" clId="{1407C369-C868-4660-AD61-AC686FB1C70A}" dt="2023-11-09T12:53:08.846" v="3790"/>
          <ac:picMkLst>
            <pc:docMk/>
            <pc:sldMk cId="4253108484" sldId="341"/>
            <ac:picMk id="7" creationId="{629DC27D-B275-C274-7BE6-C60D838594E6}"/>
          </ac:picMkLst>
        </pc:picChg>
        <pc:picChg chg="add mod">
          <ac:chgData name="Jade Wilson" userId="e7f69ee4-3f74-4358-bbc3-ea1c9be9ab90" providerId="ADAL" clId="{1407C369-C868-4660-AD61-AC686FB1C70A}" dt="2023-11-09T12:53:08.846" v="3790"/>
          <ac:picMkLst>
            <pc:docMk/>
            <pc:sldMk cId="4253108484" sldId="341"/>
            <ac:picMk id="8" creationId="{7805320A-B063-2E76-8E05-38E046314E5A}"/>
          </ac:picMkLst>
        </pc:picChg>
      </pc:sldChg>
      <pc:sldChg chg="addSp delSp modSp new mod">
        <pc:chgData name="Jade Wilson" userId="e7f69ee4-3f74-4358-bbc3-ea1c9be9ab90" providerId="ADAL" clId="{1407C369-C868-4660-AD61-AC686FB1C70A}" dt="2023-11-27T17:26:57.941" v="7341" actId="20577"/>
        <pc:sldMkLst>
          <pc:docMk/>
          <pc:sldMk cId="1246421054" sldId="342"/>
        </pc:sldMkLst>
        <pc:spChg chg="mod">
          <ac:chgData name="Jade Wilson" userId="e7f69ee4-3f74-4358-bbc3-ea1c9be9ab90" providerId="ADAL" clId="{1407C369-C868-4660-AD61-AC686FB1C70A}" dt="2023-11-27T17:23:43.466" v="6761" actId="1076"/>
          <ac:spMkLst>
            <pc:docMk/>
            <pc:sldMk cId="1246421054" sldId="342"/>
            <ac:spMk id="2" creationId="{5477D3E6-FAFE-6A5A-7EBC-3C45A013DA37}"/>
          </ac:spMkLst>
        </pc:spChg>
        <pc:spChg chg="mod">
          <ac:chgData name="Jade Wilson" userId="e7f69ee4-3f74-4358-bbc3-ea1c9be9ab90" providerId="ADAL" clId="{1407C369-C868-4660-AD61-AC686FB1C70A}" dt="2023-11-27T17:26:57.941" v="7341" actId="20577"/>
          <ac:spMkLst>
            <pc:docMk/>
            <pc:sldMk cId="1246421054" sldId="342"/>
            <ac:spMk id="3" creationId="{84D5225A-126D-4CCA-21D3-55299E712267}"/>
          </ac:spMkLst>
        </pc:spChg>
        <pc:spChg chg="mod">
          <ac:chgData name="Jade Wilson" userId="e7f69ee4-3f74-4358-bbc3-ea1c9be9ab90" providerId="ADAL" clId="{1407C369-C868-4660-AD61-AC686FB1C70A}" dt="2023-11-09T14:40:16.973" v="6172"/>
          <ac:spMkLst>
            <pc:docMk/>
            <pc:sldMk cId="1246421054" sldId="342"/>
            <ac:spMk id="4" creationId="{1AC1EA55-9B9F-812A-2CF8-80A7E637E9DF}"/>
          </ac:spMkLst>
        </pc:spChg>
        <pc:spChg chg="del mod">
          <ac:chgData name="Jade Wilson" userId="e7f69ee4-3f74-4358-bbc3-ea1c9be9ab90" providerId="ADAL" clId="{1407C369-C868-4660-AD61-AC686FB1C70A}" dt="2023-11-27T17:25:16.633" v="6879" actId="478"/>
          <ac:spMkLst>
            <pc:docMk/>
            <pc:sldMk cId="1246421054" sldId="342"/>
            <ac:spMk id="7" creationId="{939ED422-DA28-FAC9-B7AC-02224055BF8A}"/>
          </ac:spMkLst>
        </pc:spChg>
        <pc:spChg chg="add del mod">
          <ac:chgData name="Jade Wilson" userId="e7f69ee4-3f74-4358-bbc3-ea1c9be9ab90" providerId="ADAL" clId="{1407C369-C868-4660-AD61-AC686FB1C70A}" dt="2023-11-27T17:25:17.882" v="6880" actId="478"/>
          <ac:spMkLst>
            <pc:docMk/>
            <pc:sldMk cId="1246421054" sldId="342"/>
            <ac:spMk id="9" creationId="{17189904-8B0A-43AC-AC54-C0D205B53CCE}"/>
          </ac:spMkLst>
        </pc:spChg>
        <pc:spChg chg="add del">
          <ac:chgData name="Jade Wilson" userId="e7f69ee4-3f74-4358-bbc3-ea1c9be9ab90" providerId="ADAL" clId="{1407C369-C868-4660-AD61-AC686FB1C70A}" dt="2023-11-09T13:11:49.859" v="5584" actId="478"/>
          <ac:spMkLst>
            <pc:docMk/>
            <pc:sldMk cId="1246421054" sldId="342"/>
            <ac:spMk id="9" creationId="{620497A9-B32B-1FE0-5A85-C104459DDC06}"/>
          </ac:spMkLst>
        </pc:spChg>
      </pc:sldChg>
      <pc:sldChg chg="addSp delSp modSp new mod">
        <pc:chgData name="Jade Wilson" userId="e7f69ee4-3f74-4358-bbc3-ea1c9be9ab90" providerId="ADAL" clId="{1407C369-C868-4660-AD61-AC686FB1C70A}" dt="2023-11-27T17:27:23.589" v="7346" actId="1076"/>
        <pc:sldMkLst>
          <pc:docMk/>
          <pc:sldMk cId="2890801722" sldId="343"/>
        </pc:sldMkLst>
        <pc:spChg chg="mod">
          <ac:chgData name="Jade Wilson" userId="e7f69ee4-3f74-4358-bbc3-ea1c9be9ab90" providerId="ADAL" clId="{1407C369-C868-4660-AD61-AC686FB1C70A}" dt="2023-11-09T13:32:00.457" v="6081" actId="20577"/>
          <ac:spMkLst>
            <pc:docMk/>
            <pc:sldMk cId="2890801722" sldId="343"/>
            <ac:spMk id="2" creationId="{85540A0B-F89D-6F3D-7C21-95A143E32D12}"/>
          </ac:spMkLst>
        </pc:spChg>
        <pc:spChg chg="mod">
          <ac:chgData name="Jade Wilson" userId="e7f69ee4-3f74-4358-bbc3-ea1c9be9ab90" providerId="ADAL" clId="{1407C369-C868-4660-AD61-AC686FB1C70A}" dt="2023-11-27T17:20:14.014" v="6237" actId="20577"/>
          <ac:spMkLst>
            <pc:docMk/>
            <pc:sldMk cId="2890801722" sldId="343"/>
            <ac:spMk id="3" creationId="{FBA312F7-3A2D-628D-E863-1A8B97A536F1}"/>
          </ac:spMkLst>
        </pc:spChg>
        <pc:spChg chg="del mod">
          <ac:chgData name="Jade Wilson" userId="e7f69ee4-3f74-4358-bbc3-ea1c9be9ab90" providerId="ADAL" clId="{1407C369-C868-4660-AD61-AC686FB1C70A}" dt="2023-11-09T14:40:21.227" v="6173" actId="478"/>
          <ac:spMkLst>
            <pc:docMk/>
            <pc:sldMk cId="2890801722" sldId="343"/>
            <ac:spMk id="4" creationId="{A8AD343E-6F83-FF81-E39D-4EC87C69558A}"/>
          </ac:spMkLst>
        </pc:spChg>
        <pc:spChg chg="del">
          <ac:chgData name="Jade Wilson" userId="e7f69ee4-3f74-4358-bbc3-ea1c9be9ab90" providerId="ADAL" clId="{1407C369-C868-4660-AD61-AC686FB1C70A}" dt="2023-11-27T17:27:21.125" v="7345" actId="478"/>
          <ac:spMkLst>
            <pc:docMk/>
            <pc:sldMk cId="2890801722" sldId="343"/>
            <ac:spMk id="7" creationId="{8ED0B3E6-BD65-4A84-3C3E-D4CA6927DC1C}"/>
          </ac:spMkLst>
        </pc:spChg>
        <pc:picChg chg="add mod">
          <ac:chgData name="Jade Wilson" userId="e7f69ee4-3f74-4358-bbc3-ea1c9be9ab90" providerId="ADAL" clId="{1407C369-C868-4660-AD61-AC686FB1C70A}" dt="2023-11-27T17:27:23.589" v="7346" actId="1076"/>
          <ac:picMkLst>
            <pc:docMk/>
            <pc:sldMk cId="2890801722" sldId="343"/>
            <ac:picMk id="4" creationId="{E12E41E6-239B-6348-8397-ECC369CD5CA6}"/>
          </ac:picMkLst>
        </pc:picChg>
      </pc:sldChg>
      <pc:sldMasterChg chg="modSp modSldLayout">
        <pc:chgData name="Jade Wilson" userId="e7f69ee4-3f74-4358-bbc3-ea1c9be9ab90" providerId="ADAL" clId="{1407C369-C868-4660-AD61-AC686FB1C70A}" dt="2023-11-09T14:40:16.973" v="6172"/>
        <pc:sldMasterMkLst>
          <pc:docMk/>
          <pc:sldMasterMk cId="3424772689" sldId="2147483660"/>
        </pc:sldMasterMkLst>
        <pc:spChg chg="mod">
          <ac:chgData name="Jade Wilson" userId="e7f69ee4-3f74-4358-bbc3-ea1c9be9ab90" providerId="ADAL" clId="{1407C369-C868-4660-AD61-AC686FB1C70A}" dt="2023-11-09T14:40:16.973" v="6172"/>
          <ac:spMkLst>
            <pc:docMk/>
            <pc:sldMasterMk cId="3424772689" sldId="2147483660"/>
            <ac:spMk id="4" creationId="{00000000-0000-0000-0000-000000000000}"/>
          </ac:spMkLst>
        </pc:spChg>
        <pc:sldLayoutChg chg="modSp">
          <pc:chgData name="Jade Wilson" userId="e7f69ee4-3f74-4358-bbc3-ea1c9be9ab90" providerId="ADAL" clId="{1407C369-C868-4660-AD61-AC686FB1C70A}" dt="2023-11-09T14:40:16.973" v="6172"/>
          <pc:sldLayoutMkLst>
            <pc:docMk/>
            <pc:sldMasterMk cId="3424772689" sldId="2147483660"/>
            <pc:sldLayoutMk cId="1932354297" sldId="2147483661"/>
          </pc:sldLayoutMkLst>
          <pc:spChg chg="mod">
            <ac:chgData name="Jade Wilson" userId="e7f69ee4-3f74-4358-bbc3-ea1c9be9ab90" providerId="ADAL" clId="{1407C369-C868-4660-AD61-AC686FB1C70A}" dt="2023-11-09T14:40:16.973" v="6172"/>
            <ac:spMkLst>
              <pc:docMk/>
              <pc:sldMasterMk cId="3424772689" sldId="2147483660"/>
              <pc:sldLayoutMk cId="1932354297" sldId="2147483661"/>
              <ac:spMk id="4" creationId="{00000000-0000-0000-0000-000000000000}"/>
            </ac:spMkLst>
          </pc:spChg>
        </pc:sldLayoutChg>
        <pc:sldLayoutChg chg="modSp">
          <pc:chgData name="Jade Wilson" userId="e7f69ee4-3f74-4358-bbc3-ea1c9be9ab90" providerId="ADAL" clId="{1407C369-C868-4660-AD61-AC686FB1C70A}" dt="2023-11-09T14:40:16.973" v="6172"/>
          <pc:sldLayoutMkLst>
            <pc:docMk/>
            <pc:sldMasterMk cId="3424772689" sldId="2147483660"/>
            <pc:sldLayoutMk cId="1256087100" sldId="2147483662"/>
          </pc:sldLayoutMkLst>
          <pc:spChg chg="mod">
            <ac:chgData name="Jade Wilson" userId="e7f69ee4-3f74-4358-bbc3-ea1c9be9ab90" providerId="ADAL" clId="{1407C369-C868-4660-AD61-AC686FB1C70A}" dt="2023-11-09T14:40:16.973" v="6172"/>
            <ac:spMkLst>
              <pc:docMk/>
              <pc:sldMasterMk cId="3424772689" sldId="2147483660"/>
              <pc:sldLayoutMk cId="1256087100" sldId="2147483662"/>
              <ac:spMk id="4" creationId="{00000000-0000-0000-0000-000000000000}"/>
            </ac:spMkLst>
          </pc:spChg>
        </pc:sldLayoutChg>
        <pc:sldLayoutChg chg="modSp">
          <pc:chgData name="Jade Wilson" userId="e7f69ee4-3f74-4358-bbc3-ea1c9be9ab90" providerId="ADAL" clId="{1407C369-C868-4660-AD61-AC686FB1C70A}" dt="2023-11-09T14:40:16.973" v="6172"/>
          <pc:sldLayoutMkLst>
            <pc:docMk/>
            <pc:sldMasterMk cId="3424772689" sldId="2147483660"/>
            <pc:sldLayoutMk cId="1691048006" sldId="2147483663"/>
          </pc:sldLayoutMkLst>
          <pc:spChg chg="mod">
            <ac:chgData name="Jade Wilson" userId="e7f69ee4-3f74-4358-bbc3-ea1c9be9ab90" providerId="ADAL" clId="{1407C369-C868-4660-AD61-AC686FB1C70A}" dt="2023-11-09T14:40:16.973" v="6172"/>
            <ac:spMkLst>
              <pc:docMk/>
              <pc:sldMasterMk cId="3424772689" sldId="2147483660"/>
              <pc:sldLayoutMk cId="1691048006" sldId="2147483663"/>
              <ac:spMk id="4" creationId="{00000000-0000-0000-0000-000000000000}"/>
            </ac:spMkLst>
          </pc:spChg>
        </pc:sldLayoutChg>
        <pc:sldLayoutChg chg="modSp">
          <pc:chgData name="Jade Wilson" userId="e7f69ee4-3f74-4358-bbc3-ea1c9be9ab90" providerId="ADAL" clId="{1407C369-C868-4660-AD61-AC686FB1C70A}" dt="2023-11-09T14:40:16.973" v="6172"/>
          <pc:sldLayoutMkLst>
            <pc:docMk/>
            <pc:sldMasterMk cId="3424772689" sldId="2147483660"/>
            <pc:sldLayoutMk cId="1570025509" sldId="2147483664"/>
          </pc:sldLayoutMkLst>
          <pc:spChg chg="mod">
            <ac:chgData name="Jade Wilson" userId="e7f69ee4-3f74-4358-bbc3-ea1c9be9ab90" providerId="ADAL" clId="{1407C369-C868-4660-AD61-AC686FB1C70A}" dt="2023-11-09T14:40:16.973" v="6172"/>
            <ac:spMkLst>
              <pc:docMk/>
              <pc:sldMasterMk cId="3424772689" sldId="2147483660"/>
              <pc:sldLayoutMk cId="1570025509" sldId="2147483664"/>
              <ac:spMk id="4" creationId="{00000000-0000-0000-0000-000000000000}"/>
            </ac:spMkLst>
          </pc:spChg>
        </pc:sldLayoutChg>
        <pc:sldLayoutChg chg="modSp">
          <pc:chgData name="Jade Wilson" userId="e7f69ee4-3f74-4358-bbc3-ea1c9be9ab90" providerId="ADAL" clId="{1407C369-C868-4660-AD61-AC686FB1C70A}" dt="2023-11-09T14:40:16.973" v="6172"/>
          <pc:sldLayoutMkLst>
            <pc:docMk/>
            <pc:sldMasterMk cId="3424772689" sldId="2147483660"/>
            <pc:sldLayoutMk cId="4176071953" sldId="2147483669"/>
          </pc:sldLayoutMkLst>
          <pc:spChg chg="mod">
            <ac:chgData name="Jade Wilson" userId="e7f69ee4-3f74-4358-bbc3-ea1c9be9ab90" providerId="ADAL" clId="{1407C369-C868-4660-AD61-AC686FB1C70A}" dt="2023-11-09T14:40:16.973" v="6172"/>
            <ac:spMkLst>
              <pc:docMk/>
              <pc:sldMasterMk cId="3424772689" sldId="2147483660"/>
              <pc:sldLayoutMk cId="4176071953" sldId="2147483669"/>
              <ac:spMk id="4" creationId="{00000000-0000-0000-0000-000000000000}"/>
            </ac:spMkLst>
          </pc:spChg>
        </pc:sldLayoutChg>
        <pc:sldLayoutChg chg="modSp">
          <pc:chgData name="Jade Wilson" userId="e7f69ee4-3f74-4358-bbc3-ea1c9be9ab90" providerId="ADAL" clId="{1407C369-C868-4660-AD61-AC686FB1C70A}" dt="2023-11-09T14:40:16.973" v="6172"/>
          <pc:sldLayoutMkLst>
            <pc:docMk/>
            <pc:sldMasterMk cId="3424772689" sldId="2147483660"/>
            <pc:sldLayoutMk cId="4239444730" sldId="2147483670"/>
          </pc:sldLayoutMkLst>
          <pc:spChg chg="mod">
            <ac:chgData name="Jade Wilson" userId="e7f69ee4-3f74-4358-bbc3-ea1c9be9ab90" providerId="ADAL" clId="{1407C369-C868-4660-AD61-AC686FB1C70A}" dt="2023-11-09T14:40:16.973" v="6172"/>
            <ac:spMkLst>
              <pc:docMk/>
              <pc:sldMasterMk cId="3424772689" sldId="2147483660"/>
              <pc:sldLayoutMk cId="4239444730" sldId="2147483670"/>
              <ac:spMk id="5" creationId="{00000000-0000-0000-0000-000000000000}"/>
            </ac:spMkLst>
          </pc:spChg>
        </pc:sldLayoutChg>
        <pc:sldLayoutChg chg="modSp">
          <pc:chgData name="Jade Wilson" userId="e7f69ee4-3f74-4358-bbc3-ea1c9be9ab90" providerId="ADAL" clId="{1407C369-C868-4660-AD61-AC686FB1C70A}" dt="2023-11-09T14:40:16.973" v="6172"/>
          <pc:sldLayoutMkLst>
            <pc:docMk/>
            <pc:sldMasterMk cId="3424772689" sldId="2147483660"/>
            <pc:sldLayoutMk cId="2570194487" sldId="2147483671"/>
          </pc:sldLayoutMkLst>
          <pc:spChg chg="mod">
            <ac:chgData name="Jade Wilson" userId="e7f69ee4-3f74-4358-bbc3-ea1c9be9ab90" providerId="ADAL" clId="{1407C369-C868-4660-AD61-AC686FB1C70A}" dt="2023-11-09T14:40:16.973" v="6172"/>
            <ac:spMkLst>
              <pc:docMk/>
              <pc:sldMasterMk cId="3424772689" sldId="2147483660"/>
              <pc:sldLayoutMk cId="2570194487" sldId="2147483671"/>
              <ac:spMk id="5" creationId="{00000000-0000-0000-0000-000000000000}"/>
            </ac:spMkLst>
          </pc:spChg>
        </pc:sldLayoutChg>
        <pc:sldLayoutChg chg="modSp">
          <pc:chgData name="Jade Wilson" userId="e7f69ee4-3f74-4358-bbc3-ea1c9be9ab90" providerId="ADAL" clId="{1407C369-C868-4660-AD61-AC686FB1C70A}" dt="2023-11-09T14:40:16.973" v="6172"/>
          <pc:sldLayoutMkLst>
            <pc:docMk/>
            <pc:sldMasterMk cId="3424772689" sldId="2147483660"/>
            <pc:sldLayoutMk cId="1853666940" sldId="2147483672"/>
          </pc:sldLayoutMkLst>
          <pc:spChg chg="mod">
            <ac:chgData name="Jade Wilson" userId="e7f69ee4-3f74-4358-bbc3-ea1c9be9ab90" providerId="ADAL" clId="{1407C369-C868-4660-AD61-AC686FB1C70A}" dt="2023-11-09T14:40:16.973" v="6172"/>
            <ac:spMkLst>
              <pc:docMk/>
              <pc:sldMasterMk cId="3424772689" sldId="2147483660"/>
              <pc:sldLayoutMk cId="1853666940" sldId="2147483672"/>
              <ac:spMk id="5" creationId="{00000000-0000-0000-0000-000000000000}"/>
            </ac:spMkLst>
          </pc:spChg>
        </pc:sldLayoutChg>
        <pc:sldLayoutChg chg="modSp">
          <pc:chgData name="Jade Wilson" userId="e7f69ee4-3f74-4358-bbc3-ea1c9be9ab90" providerId="ADAL" clId="{1407C369-C868-4660-AD61-AC686FB1C70A}" dt="2023-11-09T14:40:16.973" v="6172"/>
          <pc:sldLayoutMkLst>
            <pc:docMk/>
            <pc:sldMasterMk cId="3424772689" sldId="2147483660"/>
            <pc:sldLayoutMk cId="3488785807" sldId="2147483673"/>
          </pc:sldLayoutMkLst>
          <pc:spChg chg="mod">
            <ac:chgData name="Jade Wilson" userId="e7f69ee4-3f74-4358-bbc3-ea1c9be9ab90" providerId="ADAL" clId="{1407C369-C868-4660-AD61-AC686FB1C70A}" dt="2023-11-09T14:40:16.973" v="6172"/>
            <ac:spMkLst>
              <pc:docMk/>
              <pc:sldMasterMk cId="3424772689" sldId="2147483660"/>
              <pc:sldLayoutMk cId="3488785807" sldId="2147483673"/>
              <ac:spMk id="5" creationId="{00000000-0000-0000-0000-000000000000}"/>
            </ac:spMkLst>
          </pc:spChg>
        </pc:sldLayoutChg>
        <pc:sldLayoutChg chg="modSp">
          <pc:chgData name="Jade Wilson" userId="e7f69ee4-3f74-4358-bbc3-ea1c9be9ab90" providerId="ADAL" clId="{1407C369-C868-4660-AD61-AC686FB1C70A}" dt="2023-11-09T14:40:16.973" v="6172"/>
          <pc:sldLayoutMkLst>
            <pc:docMk/>
            <pc:sldMasterMk cId="3424772689" sldId="2147483660"/>
            <pc:sldLayoutMk cId="457987978" sldId="2147483674"/>
          </pc:sldLayoutMkLst>
          <pc:spChg chg="mod">
            <ac:chgData name="Jade Wilson" userId="e7f69ee4-3f74-4358-bbc3-ea1c9be9ab90" providerId="ADAL" clId="{1407C369-C868-4660-AD61-AC686FB1C70A}" dt="2023-11-09T14:40:16.973" v="6172"/>
            <ac:spMkLst>
              <pc:docMk/>
              <pc:sldMasterMk cId="3424772689" sldId="2147483660"/>
              <pc:sldLayoutMk cId="457987978" sldId="2147483674"/>
              <ac:spMk id="5" creationId="{00000000-0000-0000-0000-000000000000}"/>
            </ac:spMkLst>
          </pc:spChg>
        </pc:sldLayoutChg>
        <pc:sldLayoutChg chg="modSp">
          <pc:chgData name="Jade Wilson" userId="e7f69ee4-3f74-4358-bbc3-ea1c9be9ab90" providerId="ADAL" clId="{1407C369-C868-4660-AD61-AC686FB1C70A}" dt="2023-11-09T14:40:16.973" v="6172"/>
          <pc:sldLayoutMkLst>
            <pc:docMk/>
            <pc:sldMasterMk cId="3424772689" sldId="2147483660"/>
            <pc:sldLayoutMk cId="4240854376" sldId="2147483675"/>
          </pc:sldLayoutMkLst>
          <pc:spChg chg="mod">
            <ac:chgData name="Jade Wilson" userId="e7f69ee4-3f74-4358-bbc3-ea1c9be9ab90" providerId="ADAL" clId="{1407C369-C868-4660-AD61-AC686FB1C70A}" dt="2023-11-09T14:40:16.973" v="6172"/>
            <ac:spMkLst>
              <pc:docMk/>
              <pc:sldMasterMk cId="3424772689" sldId="2147483660"/>
              <pc:sldLayoutMk cId="4240854376" sldId="2147483675"/>
              <ac:spMk id="3" creationId="{00000000-0000-0000-0000-000000000000}"/>
            </ac:spMkLst>
          </pc:spChg>
        </pc:sldLayoutChg>
        <pc:sldLayoutChg chg="modSp">
          <pc:chgData name="Jade Wilson" userId="e7f69ee4-3f74-4358-bbc3-ea1c9be9ab90" providerId="ADAL" clId="{1407C369-C868-4660-AD61-AC686FB1C70A}" dt="2023-11-09T14:40:16.973" v="6172"/>
          <pc:sldLayoutMkLst>
            <pc:docMk/>
            <pc:sldMasterMk cId="3424772689" sldId="2147483660"/>
            <pc:sldLayoutMk cId="2584849805" sldId="2147483676"/>
          </pc:sldLayoutMkLst>
          <pc:spChg chg="mod">
            <ac:chgData name="Jade Wilson" userId="e7f69ee4-3f74-4358-bbc3-ea1c9be9ab90" providerId="ADAL" clId="{1407C369-C868-4660-AD61-AC686FB1C70A}" dt="2023-11-09T14:40:16.973" v="6172"/>
            <ac:spMkLst>
              <pc:docMk/>
              <pc:sldMasterMk cId="3424772689" sldId="2147483660"/>
              <pc:sldLayoutMk cId="2584849805" sldId="2147483676"/>
              <ac:spMk id="2" creationId="{00000000-0000-0000-0000-000000000000}"/>
            </ac:spMkLst>
          </pc:spChg>
        </pc:sldLayoutChg>
        <pc:sldLayoutChg chg="modSp">
          <pc:chgData name="Jade Wilson" userId="e7f69ee4-3f74-4358-bbc3-ea1c9be9ab90" providerId="ADAL" clId="{1407C369-C868-4660-AD61-AC686FB1C70A}" dt="2023-11-09T14:40:16.973" v="6172"/>
          <pc:sldLayoutMkLst>
            <pc:docMk/>
            <pc:sldMasterMk cId="3424772689" sldId="2147483660"/>
            <pc:sldLayoutMk cId="44827160" sldId="2147483677"/>
          </pc:sldLayoutMkLst>
          <pc:spChg chg="mod">
            <ac:chgData name="Jade Wilson" userId="e7f69ee4-3f74-4358-bbc3-ea1c9be9ab90" providerId="ADAL" clId="{1407C369-C868-4660-AD61-AC686FB1C70A}" dt="2023-11-09T14:40:16.973" v="6172"/>
            <ac:spMkLst>
              <pc:docMk/>
              <pc:sldMasterMk cId="3424772689" sldId="2147483660"/>
              <pc:sldLayoutMk cId="44827160" sldId="2147483677"/>
              <ac:spMk id="4" creationId="{00000000-0000-0000-0000-000000000000}"/>
            </ac:spMkLst>
          </pc:spChg>
        </pc:sldLayoutChg>
        <pc:sldLayoutChg chg="modSp">
          <pc:chgData name="Jade Wilson" userId="e7f69ee4-3f74-4358-bbc3-ea1c9be9ab90" providerId="ADAL" clId="{1407C369-C868-4660-AD61-AC686FB1C70A}" dt="2023-11-09T14:40:16.973" v="6172"/>
          <pc:sldLayoutMkLst>
            <pc:docMk/>
            <pc:sldMasterMk cId="3424772689" sldId="2147483660"/>
            <pc:sldLayoutMk cId="2488772800" sldId="2147483678"/>
          </pc:sldLayoutMkLst>
          <pc:spChg chg="mod">
            <ac:chgData name="Jade Wilson" userId="e7f69ee4-3f74-4358-bbc3-ea1c9be9ab90" providerId="ADAL" clId="{1407C369-C868-4660-AD61-AC686FB1C70A}" dt="2023-11-09T14:40:16.973" v="6172"/>
            <ac:spMkLst>
              <pc:docMk/>
              <pc:sldMasterMk cId="3424772689" sldId="2147483660"/>
              <pc:sldLayoutMk cId="2488772800" sldId="2147483678"/>
              <ac:spMk id="3" creationId="{B3481D11-BB88-4EC1-BB7A-5B9D33BC4FF8}"/>
            </ac:spMkLst>
          </pc:spChg>
        </pc:sldLayoutChg>
        <pc:sldLayoutChg chg="modSp">
          <pc:chgData name="Jade Wilson" userId="e7f69ee4-3f74-4358-bbc3-ea1c9be9ab90" providerId="ADAL" clId="{1407C369-C868-4660-AD61-AC686FB1C70A}" dt="2023-11-09T14:40:16.973" v="6172"/>
          <pc:sldLayoutMkLst>
            <pc:docMk/>
            <pc:sldMasterMk cId="3424772689" sldId="2147483660"/>
            <pc:sldLayoutMk cId="3999649193" sldId="2147483679"/>
          </pc:sldLayoutMkLst>
          <pc:spChg chg="mod">
            <ac:chgData name="Jade Wilson" userId="e7f69ee4-3f74-4358-bbc3-ea1c9be9ab90" providerId="ADAL" clId="{1407C369-C868-4660-AD61-AC686FB1C70A}" dt="2023-11-09T14:40:16.973" v="6172"/>
            <ac:spMkLst>
              <pc:docMk/>
              <pc:sldMasterMk cId="3424772689" sldId="2147483660"/>
              <pc:sldLayoutMk cId="3999649193" sldId="2147483679"/>
              <ac:spMk id="3" creationId="{B3481D11-BB88-4EC1-BB7A-5B9D33BC4FF8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E92D2-21B1-466A-A3FF-D8B3EEB25EAD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3EDD5-CCAE-4AEF-9864-311ABCF04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6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3EDD5-CCAE-4AEF-9864-311ABCF04F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906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3EDD5-CCAE-4AEF-9864-311ABCF04F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719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3EDD5-CCAE-4AEF-9864-311ABCF04F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119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3EDD5-CCAE-4AEF-9864-311ABCF04F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161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3EDD5-CCAE-4AEF-9864-311ABCF04F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517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3EDD5-CCAE-4AEF-9864-311ABCF04F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135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It gives young people the chance to make new friends, follow their passions, learn new skills and make a difference in their community.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Gaining a DofE Award is a great way to impress future employers too. ​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It’s also non-competitive and a powerful way for every young person to build belief in themselves, whatever their background, interests and abilities. ​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​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3EDD5-CCAE-4AEF-9864-311ABCF04F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47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There are three levels of DofE Award – Bronze, Silver and Gold. To achieve the Award, participants will need to complete four sections – Volunteering, Physical, Skills and Expedition (add residential for Gold). ​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​The length of time they will need to devote to each section will vary, depending on whether they are at Bronze, Silver or Gold level.​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Choosing which activities to do for each section may seem daunting for your young people. But it’s important to remember that most activities can count.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Many young people will already take part in activities which can be counted towards their DofE Award, and there are a huge number of activities on offer for young people who are keen to try something new.​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Assessors are people who check that activities have been completed and describe the progress that has been made. An assessor should be somebody who has a good understanding of the chosen activity.  It can be anyone apart from members of family or friends.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​I will now describe each section of the award in more detail.​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3EDD5-CCAE-4AEF-9864-311ABCF04F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01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Every young person who pursues a DofE award will be asked to devote some time to volunteering.​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Through volunteering, young people have the opportunity to give up their time to help others or to make a difference to causes they feel passionate about.​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As well as changing things for the better, volunteering can be incredibly rewarding for young people – growing their confidence and sense of independence and gaining new skills they can use in their future lives and careers.​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​Examples of volunteering could be coaching a local football team, collecting items for a foodbank or campaigning for change on issues they feel passionate about. </a:t>
            </a: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Presenter: Feel free to use examples of previous participants here.</a:t>
            </a: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​The amount of time young people will need to volunteer for will vary depending on whether they are pursuing a Bronze, Silver or Gold Award.  ​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​Young people can choose to volunteer in any area they would like – the only rule is that young people must not be replacing paid labour, for example by volunteering for commercial organisations.​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3EDD5-CCAE-4AEF-9864-311ABCF04F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045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A key component of any DofE Award is the Physical section, through which young people are encouraged to take part in regular physical activity.  ​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​We know that regular physical activity improves young people’s physical and mental health so is a great habit to acquire when still young.​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​Almost any dance, sport or fitness activity can count – it’s completely up to them which activities they choose, including whether they seek to join a team or choose to do an activity on their own.​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​Completing the Physical section might be the push needed for a young person to try something completely different, or to concentrate and improve on something they are already doing. ​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 ​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3EDD5-CCAE-4AEF-9864-311ABCF04F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95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Through the skills section, young people are encouraged to develop a set of practical and social skills.​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​They will be able to choose whether to develop their skills in areas where they have an existing passion, or to learn about something new.​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In the past, young people have used their skills section to develop their interests and talents in a huge range of areas including computer coding, driving and cooking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Qualifications outside of core education, project based work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​Through gaining interests and talents, young people will enjoy themselves and feel a real sense of achievement.​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​They’ll grow their confidence and show they’re committed, motivated and can rise to a challenge.​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​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​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3EDD5-CCAE-4AEF-9864-311ABCF04F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96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3EDD5-CCAE-4AEF-9864-311ABCF04F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87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3EDD5-CCAE-4AEF-9864-311ABCF04F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09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023" y="500798"/>
            <a:ext cx="7027371" cy="1306342"/>
          </a:xfrm>
          <a:prstGeom prst="rect">
            <a:avLst/>
          </a:prstGeom>
          <a:noFill/>
        </p:spPr>
        <p:txBody>
          <a:bodyPr lIns="0" bIns="0" anchor="t" anchorCtr="0">
            <a:noAutofit/>
          </a:bodyPr>
          <a:lstStyle>
            <a:lvl1pPr algn="l">
              <a:lnSpc>
                <a:spcPct val="90000"/>
              </a:lnSpc>
              <a:defRPr sz="5334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610" y="2430651"/>
            <a:ext cx="7054522" cy="998349"/>
          </a:xfrm>
          <a:noFill/>
        </p:spPr>
        <p:txBody>
          <a:bodyPr l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722" b="1" spc="-36" baseline="0">
                <a:solidFill>
                  <a:schemeClr val="bg1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00594" y="6280828"/>
            <a:ext cx="2743200" cy="195951"/>
          </a:xfrm>
        </p:spPr>
        <p:txBody>
          <a:bodyPr wrap="none">
            <a:noAutofit/>
          </a:bodyPr>
          <a:lstStyle>
            <a:lvl1pPr algn="ctr">
              <a:lnSpc>
                <a:spcPct val="100000"/>
              </a:lnSpc>
              <a:defRPr sz="1452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3367" y="6662049"/>
            <a:ext cx="4114800" cy="195951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9700" y="6662049"/>
            <a:ext cx="533666" cy="195951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044197E-B965-48DA-B3D9-16589EF2AC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65853" y="0"/>
            <a:ext cx="4926147" cy="6858000"/>
          </a:xfrm>
          <a:custGeom>
            <a:avLst/>
            <a:gdLst>
              <a:gd name="connsiteX0" fmla="*/ 0 w 4320000"/>
              <a:gd name="connsiteY0" fmla="*/ 0 h 7559675"/>
              <a:gd name="connsiteX1" fmla="*/ 4320000 w 4320000"/>
              <a:gd name="connsiteY1" fmla="*/ 0 h 7559675"/>
              <a:gd name="connsiteX2" fmla="*/ 4320000 w 4320000"/>
              <a:gd name="connsiteY2" fmla="*/ 7559675 h 7559675"/>
              <a:gd name="connsiteX3" fmla="*/ 0 w 4320000"/>
              <a:gd name="connsiteY3" fmla="*/ 7559675 h 7559675"/>
              <a:gd name="connsiteX4" fmla="*/ 0 w 4320000"/>
              <a:gd name="connsiteY4" fmla="*/ 0 h 7559675"/>
              <a:gd name="connsiteX0" fmla="*/ 1556084 w 4320000"/>
              <a:gd name="connsiteY0" fmla="*/ 0 h 7567696"/>
              <a:gd name="connsiteX1" fmla="*/ 4320000 w 4320000"/>
              <a:gd name="connsiteY1" fmla="*/ 8021 h 7567696"/>
              <a:gd name="connsiteX2" fmla="*/ 4320000 w 4320000"/>
              <a:gd name="connsiteY2" fmla="*/ 7567696 h 7567696"/>
              <a:gd name="connsiteX3" fmla="*/ 0 w 4320000"/>
              <a:gd name="connsiteY3" fmla="*/ 7567696 h 7567696"/>
              <a:gd name="connsiteX4" fmla="*/ 1556084 w 4320000"/>
              <a:gd name="connsiteY4" fmla="*/ 0 h 7567696"/>
              <a:gd name="connsiteX0" fmla="*/ 1532021 w 4320000"/>
              <a:gd name="connsiteY0" fmla="*/ 0 h 7559675"/>
              <a:gd name="connsiteX1" fmla="*/ 4320000 w 4320000"/>
              <a:gd name="connsiteY1" fmla="*/ 0 h 7559675"/>
              <a:gd name="connsiteX2" fmla="*/ 4320000 w 4320000"/>
              <a:gd name="connsiteY2" fmla="*/ 7559675 h 7559675"/>
              <a:gd name="connsiteX3" fmla="*/ 0 w 4320000"/>
              <a:gd name="connsiteY3" fmla="*/ 7559675 h 7559675"/>
              <a:gd name="connsiteX4" fmla="*/ 1532021 w 4320000"/>
              <a:gd name="connsiteY4" fmla="*/ 0 h 7559675"/>
              <a:gd name="connsiteX0" fmla="*/ 1551071 w 4320000"/>
              <a:gd name="connsiteY0" fmla="*/ 0 h 7559675"/>
              <a:gd name="connsiteX1" fmla="*/ 4320000 w 4320000"/>
              <a:gd name="connsiteY1" fmla="*/ 0 h 7559675"/>
              <a:gd name="connsiteX2" fmla="*/ 4320000 w 4320000"/>
              <a:gd name="connsiteY2" fmla="*/ 7559675 h 7559675"/>
              <a:gd name="connsiteX3" fmla="*/ 0 w 4320000"/>
              <a:gd name="connsiteY3" fmla="*/ 7559675 h 7559675"/>
              <a:gd name="connsiteX4" fmla="*/ 1551071 w 4320000"/>
              <a:gd name="connsiteY4" fmla="*/ 0 h 7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7559675">
                <a:moveTo>
                  <a:pt x="1551071" y="0"/>
                </a:moveTo>
                <a:lnTo>
                  <a:pt x="4320000" y="0"/>
                </a:lnTo>
                <a:lnTo>
                  <a:pt x="4320000" y="7559675"/>
                </a:lnTo>
                <a:lnTo>
                  <a:pt x="0" y="7559675"/>
                </a:lnTo>
                <a:lnTo>
                  <a:pt x="1551071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algn="r">
              <a:defRPr sz="1270"/>
            </a:lvl1pPr>
          </a:lstStyle>
          <a:p>
            <a:r>
              <a:rPr lang="en-GB" dirty="0"/>
              <a:t>Click icon for picture, or leave empty for white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A080228-8F6C-40D5-8684-B65DF098C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3762" y="5572020"/>
            <a:ext cx="3078839" cy="8625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FED006-42DD-4469-A2BE-D569FEFCE360}"/>
              </a:ext>
            </a:extLst>
          </p:cNvPr>
          <p:cNvSpPr txBox="1"/>
          <p:nvPr userDrawn="1"/>
        </p:nvSpPr>
        <p:spPr>
          <a:xfrm>
            <a:off x="224471" y="-190124"/>
            <a:ext cx="11743059" cy="193427"/>
          </a:xfrm>
          <a:prstGeom prst="rect">
            <a:avLst/>
          </a:prstGeom>
          <a:noFill/>
        </p:spPr>
        <p:txBody>
          <a:bodyPr wrap="square" lIns="0" tIns="32659" rIns="0" bIns="32659" rtlCol="0" anchor="b" anchorCtr="0">
            <a:spAutoFit/>
          </a:bodyPr>
          <a:lstStyle/>
          <a:p>
            <a:pPr defTabSz="914406">
              <a:lnSpc>
                <a:spcPct val="110000"/>
              </a:lnSpc>
            </a:pPr>
            <a:r>
              <a:rPr lang="en-GB" sz="816" dirty="0"/>
              <a:t>Use this layout in pink or purple, chosen from the Theme </a:t>
            </a:r>
            <a:r>
              <a:rPr lang="en-GB" sz="816" dirty="0" err="1"/>
              <a:t>Colors</a:t>
            </a:r>
            <a:r>
              <a:rPr lang="en-GB" sz="816" dirty="0"/>
              <a:t> palette (Format Background &gt; Solid Fill). Use Crop tool to adjust picture, or delete for white stripe on right.</a:t>
            </a:r>
          </a:p>
        </p:txBody>
      </p:sp>
    </p:spTree>
    <p:extLst>
      <p:ext uri="{BB962C8B-B14F-4D97-AF65-F5344CB8AC3E}">
        <p14:creationId xmlns:p14="http://schemas.microsoft.com/office/powerpoint/2010/main" val="193235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7783" y="2253838"/>
            <a:ext cx="4515635" cy="3689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8582" y="2253838"/>
            <a:ext cx="4515635" cy="3689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88194-DE3B-4732-8F8C-79556FAD14B6}"/>
              </a:ext>
            </a:extLst>
          </p:cNvPr>
          <p:cNvSpPr txBox="1"/>
          <p:nvPr userDrawn="1"/>
        </p:nvSpPr>
        <p:spPr>
          <a:xfrm>
            <a:off x="224471" y="6857976"/>
            <a:ext cx="11743059" cy="193427"/>
          </a:xfrm>
          <a:prstGeom prst="rect">
            <a:avLst/>
          </a:prstGeom>
          <a:noFill/>
        </p:spPr>
        <p:txBody>
          <a:bodyPr wrap="square" lIns="0" tIns="32659" rIns="0" bIns="32659" rtlCol="0" anchor="b" anchorCtr="0">
            <a:spAutoFit/>
          </a:bodyPr>
          <a:lstStyle/>
          <a:p>
            <a:pPr defTabSz="914406">
              <a:lnSpc>
                <a:spcPct val="110000"/>
              </a:lnSpc>
            </a:pPr>
            <a:r>
              <a:rPr lang="en-GB" sz="816" dirty="0"/>
              <a:t>Select banner colour from Theme </a:t>
            </a:r>
            <a:r>
              <a:rPr lang="en-GB" sz="816" dirty="0" err="1"/>
              <a:t>Colors</a:t>
            </a:r>
            <a:r>
              <a:rPr lang="en-GB" sz="816" dirty="0"/>
              <a:t> palette (Shape Format &gt; Shape Fill), and contrasting font colour: white text on pink/purple and black on green/yellow.</a:t>
            </a:r>
          </a:p>
        </p:txBody>
      </p:sp>
    </p:spTree>
    <p:extLst>
      <p:ext uri="{BB962C8B-B14F-4D97-AF65-F5344CB8AC3E}">
        <p14:creationId xmlns:p14="http://schemas.microsoft.com/office/powerpoint/2010/main" val="423944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7783" y="2253838"/>
            <a:ext cx="3037791" cy="3689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283" y="2253838"/>
            <a:ext cx="3037791" cy="3689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026783" y="2253838"/>
            <a:ext cx="3037791" cy="3689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72DAB-C731-4B40-9CDD-68FD5FC0DD17}"/>
              </a:ext>
            </a:extLst>
          </p:cNvPr>
          <p:cNvSpPr txBox="1"/>
          <p:nvPr userDrawn="1"/>
        </p:nvSpPr>
        <p:spPr>
          <a:xfrm>
            <a:off x="224471" y="6857976"/>
            <a:ext cx="11743059" cy="193427"/>
          </a:xfrm>
          <a:prstGeom prst="rect">
            <a:avLst/>
          </a:prstGeom>
          <a:noFill/>
        </p:spPr>
        <p:txBody>
          <a:bodyPr wrap="square" lIns="0" tIns="32659" rIns="0" bIns="32659" rtlCol="0" anchor="b" anchorCtr="0">
            <a:spAutoFit/>
          </a:bodyPr>
          <a:lstStyle/>
          <a:p>
            <a:pPr defTabSz="914406">
              <a:lnSpc>
                <a:spcPct val="110000"/>
              </a:lnSpc>
            </a:pPr>
            <a:r>
              <a:rPr lang="en-GB" sz="816" dirty="0"/>
              <a:t>Select banner colour from Theme </a:t>
            </a:r>
            <a:r>
              <a:rPr lang="en-GB" sz="816" dirty="0" err="1"/>
              <a:t>Colors</a:t>
            </a:r>
            <a:r>
              <a:rPr lang="en-GB" sz="816" dirty="0"/>
              <a:t> palette (Shape Format &gt; Shape Fill), and contrasting font colour: white text on pink/purple and black on green/yellow.</a:t>
            </a:r>
          </a:p>
        </p:txBody>
      </p:sp>
    </p:spTree>
    <p:extLst>
      <p:ext uri="{BB962C8B-B14F-4D97-AF65-F5344CB8AC3E}">
        <p14:creationId xmlns:p14="http://schemas.microsoft.com/office/powerpoint/2010/main" val="257019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7783" y="3347502"/>
            <a:ext cx="3037791" cy="2596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283" y="3347502"/>
            <a:ext cx="3037791" cy="2596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026783" y="3347502"/>
            <a:ext cx="3037791" cy="2596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9DBB94-1E78-406D-B2CB-F1B2C48239D2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27782" y="2253836"/>
            <a:ext cx="1231537" cy="979756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algn="ctr">
              <a:defRPr sz="127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01824D1-D8C0-4CA0-9EA0-FC063B8C034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577283" y="2253836"/>
            <a:ext cx="1231537" cy="979756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algn="ctr">
              <a:defRPr sz="127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84BF287-362D-4807-A7E1-042741E34FC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026783" y="2253836"/>
            <a:ext cx="1231537" cy="979756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algn="ctr">
              <a:defRPr sz="127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5AD7C-0267-45EE-83CC-A0CC33039DC4}"/>
              </a:ext>
            </a:extLst>
          </p:cNvPr>
          <p:cNvSpPr txBox="1"/>
          <p:nvPr userDrawn="1"/>
        </p:nvSpPr>
        <p:spPr>
          <a:xfrm>
            <a:off x="224471" y="6857976"/>
            <a:ext cx="11743059" cy="193427"/>
          </a:xfrm>
          <a:prstGeom prst="rect">
            <a:avLst/>
          </a:prstGeom>
          <a:noFill/>
        </p:spPr>
        <p:txBody>
          <a:bodyPr wrap="square" lIns="0" tIns="32659" rIns="0" bIns="32659" rtlCol="0" anchor="b" anchorCtr="0">
            <a:spAutoFit/>
          </a:bodyPr>
          <a:lstStyle/>
          <a:p>
            <a:pPr defTabSz="914406">
              <a:lnSpc>
                <a:spcPct val="110000"/>
              </a:lnSpc>
            </a:pPr>
            <a:r>
              <a:rPr lang="en-GB" sz="816" dirty="0"/>
              <a:t>Select banner colour from Theme </a:t>
            </a:r>
            <a:r>
              <a:rPr lang="en-GB" sz="816" dirty="0" err="1"/>
              <a:t>Colors</a:t>
            </a:r>
            <a:r>
              <a:rPr lang="en-GB" sz="816" dirty="0"/>
              <a:t> palette (Shape Format &gt; Shape Fill), and contrasting font colour: white text on pink/purple and black on green/yellow.</a:t>
            </a:r>
          </a:p>
        </p:txBody>
      </p:sp>
    </p:spTree>
    <p:extLst>
      <p:ext uri="{BB962C8B-B14F-4D97-AF65-F5344CB8AC3E}">
        <p14:creationId xmlns:p14="http://schemas.microsoft.com/office/powerpoint/2010/main" val="1853666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7783" y="3429001"/>
            <a:ext cx="3037791" cy="2514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283" y="3429001"/>
            <a:ext cx="3037791" cy="2514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026783" y="3429001"/>
            <a:ext cx="3037791" cy="2514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D77AE3-82AB-47E8-AABB-9D5C83C132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784" y="2253837"/>
            <a:ext cx="9936434" cy="1175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A0C031-CEBB-4547-B6EE-CF26707AD27C}"/>
              </a:ext>
            </a:extLst>
          </p:cNvPr>
          <p:cNvSpPr txBox="1"/>
          <p:nvPr userDrawn="1"/>
        </p:nvSpPr>
        <p:spPr>
          <a:xfrm>
            <a:off x="224471" y="6857976"/>
            <a:ext cx="11743059" cy="193427"/>
          </a:xfrm>
          <a:prstGeom prst="rect">
            <a:avLst/>
          </a:prstGeom>
          <a:noFill/>
        </p:spPr>
        <p:txBody>
          <a:bodyPr wrap="square" lIns="0" tIns="32659" rIns="0" bIns="32659" rtlCol="0" anchor="b" anchorCtr="0">
            <a:spAutoFit/>
          </a:bodyPr>
          <a:lstStyle/>
          <a:p>
            <a:pPr defTabSz="914406">
              <a:lnSpc>
                <a:spcPct val="110000"/>
              </a:lnSpc>
            </a:pPr>
            <a:r>
              <a:rPr lang="en-GB" sz="816" dirty="0"/>
              <a:t>Select banner colour from Theme </a:t>
            </a:r>
            <a:r>
              <a:rPr lang="en-GB" sz="816" dirty="0" err="1"/>
              <a:t>Colors</a:t>
            </a:r>
            <a:r>
              <a:rPr lang="en-GB" sz="816" dirty="0"/>
              <a:t> palette (Shape Format &gt; Shape Fill), and contrasting font colour: white text on pink/purple and black on green/yellow.</a:t>
            </a:r>
          </a:p>
        </p:txBody>
      </p:sp>
    </p:spTree>
    <p:extLst>
      <p:ext uri="{BB962C8B-B14F-4D97-AF65-F5344CB8AC3E}">
        <p14:creationId xmlns:p14="http://schemas.microsoft.com/office/powerpoint/2010/main" val="3488785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5095" y="1161482"/>
            <a:ext cx="6096903" cy="5696517"/>
          </a:xfrm>
          <a:custGeom>
            <a:avLst/>
            <a:gdLst>
              <a:gd name="connsiteX0" fmla="*/ 0 w 5346698"/>
              <a:gd name="connsiteY0" fmla="*/ 0 h 5999955"/>
              <a:gd name="connsiteX1" fmla="*/ 5346698 w 5346698"/>
              <a:gd name="connsiteY1" fmla="*/ 0 h 5999955"/>
              <a:gd name="connsiteX2" fmla="*/ 5346698 w 5346698"/>
              <a:gd name="connsiteY2" fmla="*/ 5999955 h 5999955"/>
              <a:gd name="connsiteX3" fmla="*/ 0 w 5346698"/>
              <a:gd name="connsiteY3" fmla="*/ 5999955 h 5999955"/>
              <a:gd name="connsiteX4" fmla="*/ 0 w 5346698"/>
              <a:gd name="connsiteY4" fmla="*/ 0 h 5999955"/>
              <a:gd name="connsiteX0" fmla="*/ 0 w 5346698"/>
              <a:gd name="connsiteY0" fmla="*/ 276225 h 6276180"/>
              <a:gd name="connsiteX1" fmla="*/ 5344316 w 5346698"/>
              <a:gd name="connsiteY1" fmla="*/ 0 h 6276180"/>
              <a:gd name="connsiteX2" fmla="*/ 5346698 w 5346698"/>
              <a:gd name="connsiteY2" fmla="*/ 6276180 h 6276180"/>
              <a:gd name="connsiteX3" fmla="*/ 0 w 5346698"/>
              <a:gd name="connsiteY3" fmla="*/ 6276180 h 6276180"/>
              <a:gd name="connsiteX4" fmla="*/ 0 w 5346698"/>
              <a:gd name="connsiteY4" fmla="*/ 276225 h 6276180"/>
              <a:gd name="connsiteX0" fmla="*/ 0 w 5346698"/>
              <a:gd name="connsiteY0" fmla="*/ 279400 h 6279355"/>
              <a:gd name="connsiteX1" fmla="*/ 5344316 w 5346698"/>
              <a:gd name="connsiteY1" fmla="*/ 0 h 6279355"/>
              <a:gd name="connsiteX2" fmla="*/ 5346698 w 5346698"/>
              <a:gd name="connsiteY2" fmla="*/ 6279355 h 6279355"/>
              <a:gd name="connsiteX3" fmla="*/ 0 w 5346698"/>
              <a:gd name="connsiteY3" fmla="*/ 6279355 h 6279355"/>
              <a:gd name="connsiteX4" fmla="*/ 0 w 5346698"/>
              <a:gd name="connsiteY4" fmla="*/ 279400 h 6279355"/>
              <a:gd name="connsiteX0" fmla="*/ 0 w 5346698"/>
              <a:gd name="connsiteY0" fmla="*/ 269875 h 6279355"/>
              <a:gd name="connsiteX1" fmla="*/ 5344316 w 5346698"/>
              <a:gd name="connsiteY1" fmla="*/ 0 h 6279355"/>
              <a:gd name="connsiteX2" fmla="*/ 5346698 w 5346698"/>
              <a:gd name="connsiteY2" fmla="*/ 6279355 h 6279355"/>
              <a:gd name="connsiteX3" fmla="*/ 0 w 5346698"/>
              <a:gd name="connsiteY3" fmla="*/ 6279355 h 6279355"/>
              <a:gd name="connsiteX4" fmla="*/ 0 w 5346698"/>
              <a:gd name="connsiteY4" fmla="*/ 269875 h 6279355"/>
              <a:gd name="connsiteX0" fmla="*/ 0 w 5346698"/>
              <a:gd name="connsiteY0" fmla="*/ 277018 h 6279355"/>
              <a:gd name="connsiteX1" fmla="*/ 5344316 w 5346698"/>
              <a:gd name="connsiteY1" fmla="*/ 0 h 6279355"/>
              <a:gd name="connsiteX2" fmla="*/ 5346698 w 5346698"/>
              <a:gd name="connsiteY2" fmla="*/ 6279355 h 6279355"/>
              <a:gd name="connsiteX3" fmla="*/ 0 w 5346698"/>
              <a:gd name="connsiteY3" fmla="*/ 6279355 h 6279355"/>
              <a:gd name="connsiteX4" fmla="*/ 0 w 5346698"/>
              <a:gd name="connsiteY4" fmla="*/ 277018 h 6279355"/>
              <a:gd name="connsiteX0" fmla="*/ 0 w 5346698"/>
              <a:gd name="connsiteY0" fmla="*/ 277018 h 6279355"/>
              <a:gd name="connsiteX1" fmla="*/ 5344316 w 5346698"/>
              <a:gd name="connsiteY1" fmla="*/ 0 h 6279355"/>
              <a:gd name="connsiteX2" fmla="*/ 5346698 w 5346698"/>
              <a:gd name="connsiteY2" fmla="*/ 6279355 h 6279355"/>
              <a:gd name="connsiteX3" fmla="*/ 0 w 5346698"/>
              <a:gd name="connsiteY3" fmla="*/ 6279355 h 6279355"/>
              <a:gd name="connsiteX4" fmla="*/ 0 w 5346698"/>
              <a:gd name="connsiteY4" fmla="*/ 277018 h 6279355"/>
              <a:gd name="connsiteX0" fmla="*/ 0 w 5346698"/>
              <a:gd name="connsiteY0" fmla="*/ 277018 h 6279355"/>
              <a:gd name="connsiteX1" fmla="*/ 5346698 w 5346698"/>
              <a:gd name="connsiteY1" fmla="*/ 0 h 6279355"/>
              <a:gd name="connsiteX2" fmla="*/ 5346698 w 5346698"/>
              <a:gd name="connsiteY2" fmla="*/ 6279355 h 6279355"/>
              <a:gd name="connsiteX3" fmla="*/ 0 w 5346698"/>
              <a:gd name="connsiteY3" fmla="*/ 6279355 h 6279355"/>
              <a:gd name="connsiteX4" fmla="*/ 0 w 5346698"/>
              <a:gd name="connsiteY4" fmla="*/ 277018 h 6279355"/>
              <a:gd name="connsiteX0" fmla="*/ 0 w 5346698"/>
              <a:gd name="connsiteY0" fmla="*/ 279400 h 6279355"/>
              <a:gd name="connsiteX1" fmla="*/ 5346698 w 5346698"/>
              <a:gd name="connsiteY1" fmla="*/ 0 h 6279355"/>
              <a:gd name="connsiteX2" fmla="*/ 5346698 w 5346698"/>
              <a:gd name="connsiteY2" fmla="*/ 6279355 h 6279355"/>
              <a:gd name="connsiteX3" fmla="*/ 0 w 5346698"/>
              <a:gd name="connsiteY3" fmla="*/ 6279355 h 6279355"/>
              <a:gd name="connsiteX4" fmla="*/ 0 w 5346698"/>
              <a:gd name="connsiteY4" fmla="*/ 279400 h 6279355"/>
              <a:gd name="connsiteX0" fmla="*/ 0 w 5346698"/>
              <a:gd name="connsiteY0" fmla="*/ 281781 h 6279355"/>
              <a:gd name="connsiteX1" fmla="*/ 5346698 w 5346698"/>
              <a:gd name="connsiteY1" fmla="*/ 0 h 6279355"/>
              <a:gd name="connsiteX2" fmla="*/ 5346698 w 5346698"/>
              <a:gd name="connsiteY2" fmla="*/ 6279355 h 6279355"/>
              <a:gd name="connsiteX3" fmla="*/ 0 w 5346698"/>
              <a:gd name="connsiteY3" fmla="*/ 6279355 h 6279355"/>
              <a:gd name="connsiteX4" fmla="*/ 0 w 5346698"/>
              <a:gd name="connsiteY4" fmla="*/ 281781 h 627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6698" h="6279355">
                <a:moveTo>
                  <a:pt x="0" y="281781"/>
                </a:moveTo>
                <a:lnTo>
                  <a:pt x="5346698" y="0"/>
                </a:lnTo>
                <a:lnTo>
                  <a:pt x="5346698" y="6279355"/>
                </a:lnTo>
                <a:lnTo>
                  <a:pt x="0" y="6279355"/>
                </a:lnTo>
                <a:lnTo>
                  <a:pt x="0" y="281781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fit)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7783" y="2253838"/>
            <a:ext cx="4105122" cy="3689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B468A-A4F5-4073-BCD5-1867F05F4997}"/>
              </a:ext>
            </a:extLst>
          </p:cNvPr>
          <p:cNvSpPr txBox="1"/>
          <p:nvPr userDrawn="1"/>
        </p:nvSpPr>
        <p:spPr>
          <a:xfrm>
            <a:off x="224471" y="6857976"/>
            <a:ext cx="11743059" cy="193427"/>
          </a:xfrm>
          <a:prstGeom prst="rect">
            <a:avLst/>
          </a:prstGeom>
          <a:noFill/>
        </p:spPr>
        <p:txBody>
          <a:bodyPr wrap="square" lIns="0" tIns="32659" rIns="0" bIns="32659" rtlCol="0" anchor="b" anchorCtr="0">
            <a:spAutoFit/>
          </a:bodyPr>
          <a:lstStyle/>
          <a:p>
            <a:pPr defTabSz="914406">
              <a:lnSpc>
                <a:spcPct val="110000"/>
              </a:lnSpc>
            </a:pPr>
            <a:r>
              <a:rPr lang="en-GB" sz="816" dirty="0"/>
              <a:t>Select banner colour from Theme </a:t>
            </a:r>
            <a:r>
              <a:rPr lang="en-GB" sz="816" dirty="0" err="1"/>
              <a:t>Colors</a:t>
            </a:r>
            <a:r>
              <a:rPr lang="en-GB" sz="816" dirty="0"/>
              <a:t> palette (Shape Format &gt; Shape Fill), and contrasting font colour: white text on pink/purple and black on green/yellow.</a:t>
            </a:r>
          </a:p>
        </p:txBody>
      </p:sp>
    </p:spTree>
    <p:extLst>
      <p:ext uri="{BB962C8B-B14F-4D97-AF65-F5344CB8AC3E}">
        <p14:creationId xmlns:p14="http://schemas.microsoft.com/office/powerpoint/2010/main" val="45798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7CAF10-24BD-46ED-A9E1-8CF81AC51B9B}"/>
              </a:ext>
            </a:extLst>
          </p:cNvPr>
          <p:cNvSpPr txBox="1"/>
          <p:nvPr userDrawn="1"/>
        </p:nvSpPr>
        <p:spPr>
          <a:xfrm>
            <a:off x="224471" y="6857976"/>
            <a:ext cx="11743059" cy="193427"/>
          </a:xfrm>
          <a:prstGeom prst="rect">
            <a:avLst/>
          </a:prstGeom>
          <a:noFill/>
        </p:spPr>
        <p:txBody>
          <a:bodyPr wrap="square" lIns="0" tIns="32659" rIns="0" bIns="32659" rtlCol="0" anchor="b" anchorCtr="0">
            <a:spAutoFit/>
          </a:bodyPr>
          <a:lstStyle/>
          <a:p>
            <a:pPr defTabSz="914406">
              <a:lnSpc>
                <a:spcPct val="110000"/>
              </a:lnSpc>
            </a:pPr>
            <a:r>
              <a:rPr lang="en-GB" sz="816" dirty="0"/>
              <a:t>Select banner colour from Theme </a:t>
            </a:r>
            <a:r>
              <a:rPr lang="en-GB" sz="816" dirty="0" err="1"/>
              <a:t>Colors</a:t>
            </a:r>
            <a:r>
              <a:rPr lang="en-GB" sz="816" dirty="0"/>
              <a:t> palette (Shape Format &gt; Shape Fill), and contrasting font colour: white text on pink/purple and black on green/yellow.</a:t>
            </a:r>
          </a:p>
        </p:txBody>
      </p:sp>
    </p:spTree>
    <p:extLst>
      <p:ext uri="{BB962C8B-B14F-4D97-AF65-F5344CB8AC3E}">
        <p14:creationId xmlns:p14="http://schemas.microsoft.com/office/powerpoint/2010/main" val="4240854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849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751B7E9B-D17E-423B-A7D6-EC01314D7B81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810" cy="1667695"/>
          </a:xfrm>
          <a:custGeom>
            <a:avLst/>
            <a:gdLst>
              <a:gd name="T0" fmla="*/ 0 w 28069"/>
              <a:gd name="T1" fmla="*/ 0 h 4820"/>
              <a:gd name="T2" fmla="*/ 28064 w 28069"/>
              <a:gd name="T3" fmla="*/ 0 h 4820"/>
              <a:gd name="T4" fmla="*/ 28062 w 28069"/>
              <a:gd name="T5" fmla="*/ 3357 h 4820"/>
              <a:gd name="T6" fmla="*/ 0 w 28069"/>
              <a:gd name="T7" fmla="*/ 4820 h 4820"/>
              <a:gd name="T8" fmla="*/ 0 w 28069"/>
              <a:gd name="T9" fmla="*/ 0 h 4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69" h="4820">
                <a:moveTo>
                  <a:pt x="0" y="0"/>
                </a:moveTo>
                <a:lnTo>
                  <a:pt x="28064" y="0"/>
                </a:lnTo>
                <a:cubicBezTo>
                  <a:pt x="28057" y="1074"/>
                  <a:pt x="28069" y="2284"/>
                  <a:pt x="28062" y="3357"/>
                </a:cubicBezTo>
                <a:lnTo>
                  <a:pt x="0" y="4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en-GB" sz="163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13" cy="1665535"/>
          </a:xfrm>
          <a:noFill/>
        </p:spPr>
        <p:txBody>
          <a:bodyPr lIns="3996000" tIns="0" bIns="82800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23C80D-FFC8-4683-B9E2-19E264406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760" y="403131"/>
            <a:ext cx="3078842" cy="8625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386D91-8ACA-4E5F-A3DF-0449C853C8CB}"/>
              </a:ext>
            </a:extLst>
          </p:cNvPr>
          <p:cNvSpPr txBox="1"/>
          <p:nvPr userDrawn="1"/>
        </p:nvSpPr>
        <p:spPr>
          <a:xfrm>
            <a:off x="224471" y="-190124"/>
            <a:ext cx="11743059" cy="193427"/>
          </a:xfrm>
          <a:prstGeom prst="rect">
            <a:avLst/>
          </a:prstGeom>
          <a:noFill/>
        </p:spPr>
        <p:txBody>
          <a:bodyPr wrap="square" lIns="0" tIns="32659" rIns="0" bIns="32659" rtlCol="0" anchor="b" anchorCtr="0">
            <a:spAutoFit/>
          </a:bodyPr>
          <a:lstStyle/>
          <a:p>
            <a:pPr defTabSz="914406">
              <a:lnSpc>
                <a:spcPct val="110000"/>
              </a:lnSpc>
            </a:pPr>
            <a:r>
              <a:rPr lang="en-GB" sz="816" dirty="0"/>
              <a:t>Select background colour from Theme </a:t>
            </a:r>
            <a:r>
              <a:rPr lang="en-GB" sz="816" dirty="0" err="1"/>
              <a:t>Colors</a:t>
            </a:r>
            <a:r>
              <a:rPr lang="en-GB" sz="816" dirty="0"/>
              <a:t> palette (Format Background &gt; Solid Fill). Use white text on pink/purple and black on green/yellow.</a:t>
            </a:r>
          </a:p>
        </p:txBody>
      </p:sp>
    </p:spTree>
    <p:extLst>
      <p:ext uri="{BB962C8B-B14F-4D97-AF65-F5344CB8AC3E}">
        <p14:creationId xmlns:p14="http://schemas.microsoft.com/office/powerpoint/2010/main" val="44827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119A8B5-C099-452F-B0DE-D1B54A2C3B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08005" y="2210707"/>
            <a:ext cx="8696119" cy="243632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81D11-BB88-4EC1-BB7A-5B9D33BC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ACD46-0767-4F3F-B94C-E269AC42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DBB07-397F-4064-8063-6C2310CB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772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(light bg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81D11-BB88-4EC1-BB7A-5B9D33BC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ACD46-0767-4F3F-B94C-E269AC42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DBB07-397F-4064-8063-6C2310CB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A5D6198-E15B-4D34-8ED3-A9A6734A4A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7999" y="2210707"/>
            <a:ext cx="8696126" cy="243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4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light bg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023" y="500798"/>
            <a:ext cx="7027371" cy="1306342"/>
          </a:xfrm>
          <a:prstGeom prst="rect">
            <a:avLst/>
          </a:prstGeom>
          <a:noFill/>
        </p:spPr>
        <p:txBody>
          <a:bodyPr lIns="0" bIns="0" anchor="t" anchorCtr="0">
            <a:noAutofit/>
          </a:bodyPr>
          <a:lstStyle>
            <a:lvl1pPr algn="l">
              <a:lnSpc>
                <a:spcPct val="90000"/>
              </a:lnSpc>
              <a:defRPr sz="5334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610" y="2430651"/>
            <a:ext cx="7054522" cy="998349"/>
          </a:xfrm>
          <a:noFill/>
        </p:spPr>
        <p:txBody>
          <a:bodyPr l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722" b="1" spc="-36" baseline="0">
                <a:solidFill>
                  <a:schemeClr val="tx1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00594" y="6280239"/>
            <a:ext cx="2743200" cy="195951"/>
          </a:xfrm>
        </p:spPr>
        <p:txBody>
          <a:bodyPr wrap="none">
            <a:noAutofit/>
          </a:bodyPr>
          <a:lstStyle>
            <a:lvl1pPr algn="ctr">
              <a:lnSpc>
                <a:spcPct val="100000"/>
              </a:lnSpc>
              <a:defRPr sz="1452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3367" y="6662049"/>
            <a:ext cx="4114800" cy="195951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9700" y="6662049"/>
            <a:ext cx="533666" cy="195951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044197E-B965-48DA-B3D9-16589EF2AC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65853" y="0"/>
            <a:ext cx="4926147" cy="6858000"/>
          </a:xfrm>
          <a:custGeom>
            <a:avLst/>
            <a:gdLst>
              <a:gd name="connsiteX0" fmla="*/ 0 w 4320000"/>
              <a:gd name="connsiteY0" fmla="*/ 0 h 7559675"/>
              <a:gd name="connsiteX1" fmla="*/ 4320000 w 4320000"/>
              <a:gd name="connsiteY1" fmla="*/ 0 h 7559675"/>
              <a:gd name="connsiteX2" fmla="*/ 4320000 w 4320000"/>
              <a:gd name="connsiteY2" fmla="*/ 7559675 h 7559675"/>
              <a:gd name="connsiteX3" fmla="*/ 0 w 4320000"/>
              <a:gd name="connsiteY3" fmla="*/ 7559675 h 7559675"/>
              <a:gd name="connsiteX4" fmla="*/ 0 w 4320000"/>
              <a:gd name="connsiteY4" fmla="*/ 0 h 7559675"/>
              <a:gd name="connsiteX0" fmla="*/ 1556084 w 4320000"/>
              <a:gd name="connsiteY0" fmla="*/ 0 h 7567696"/>
              <a:gd name="connsiteX1" fmla="*/ 4320000 w 4320000"/>
              <a:gd name="connsiteY1" fmla="*/ 8021 h 7567696"/>
              <a:gd name="connsiteX2" fmla="*/ 4320000 w 4320000"/>
              <a:gd name="connsiteY2" fmla="*/ 7567696 h 7567696"/>
              <a:gd name="connsiteX3" fmla="*/ 0 w 4320000"/>
              <a:gd name="connsiteY3" fmla="*/ 7567696 h 7567696"/>
              <a:gd name="connsiteX4" fmla="*/ 1556084 w 4320000"/>
              <a:gd name="connsiteY4" fmla="*/ 0 h 7567696"/>
              <a:gd name="connsiteX0" fmla="*/ 1532021 w 4320000"/>
              <a:gd name="connsiteY0" fmla="*/ 0 h 7559675"/>
              <a:gd name="connsiteX1" fmla="*/ 4320000 w 4320000"/>
              <a:gd name="connsiteY1" fmla="*/ 0 h 7559675"/>
              <a:gd name="connsiteX2" fmla="*/ 4320000 w 4320000"/>
              <a:gd name="connsiteY2" fmla="*/ 7559675 h 7559675"/>
              <a:gd name="connsiteX3" fmla="*/ 0 w 4320000"/>
              <a:gd name="connsiteY3" fmla="*/ 7559675 h 7559675"/>
              <a:gd name="connsiteX4" fmla="*/ 1532021 w 4320000"/>
              <a:gd name="connsiteY4" fmla="*/ 0 h 7559675"/>
              <a:gd name="connsiteX0" fmla="*/ 1551071 w 4320000"/>
              <a:gd name="connsiteY0" fmla="*/ 0 h 7559675"/>
              <a:gd name="connsiteX1" fmla="*/ 4320000 w 4320000"/>
              <a:gd name="connsiteY1" fmla="*/ 0 h 7559675"/>
              <a:gd name="connsiteX2" fmla="*/ 4320000 w 4320000"/>
              <a:gd name="connsiteY2" fmla="*/ 7559675 h 7559675"/>
              <a:gd name="connsiteX3" fmla="*/ 0 w 4320000"/>
              <a:gd name="connsiteY3" fmla="*/ 7559675 h 7559675"/>
              <a:gd name="connsiteX4" fmla="*/ 1551071 w 4320000"/>
              <a:gd name="connsiteY4" fmla="*/ 0 h 7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7559675">
                <a:moveTo>
                  <a:pt x="1551071" y="0"/>
                </a:moveTo>
                <a:lnTo>
                  <a:pt x="4320000" y="0"/>
                </a:lnTo>
                <a:lnTo>
                  <a:pt x="4320000" y="7559675"/>
                </a:lnTo>
                <a:lnTo>
                  <a:pt x="0" y="7559675"/>
                </a:lnTo>
                <a:lnTo>
                  <a:pt x="1551071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algn="r">
              <a:defRPr sz="1270"/>
            </a:lvl1pPr>
          </a:lstStyle>
          <a:p>
            <a:r>
              <a:rPr lang="en-GB" dirty="0"/>
              <a:t>Click icon for picture, or leave empty for white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A080228-8F6C-40D5-8684-B65DF098C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760" y="5572020"/>
            <a:ext cx="3078842" cy="862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287AB8-3673-4EA1-9320-0540D6A52204}"/>
              </a:ext>
            </a:extLst>
          </p:cNvPr>
          <p:cNvSpPr txBox="1"/>
          <p:nvPr userDrawn="1"/>
        </p:nvSpPr>
        <p:spPr>
          <a:xfrm>
            <a:off x="224471" y="-190124"/>
            <a:ext cx="11743059" cy="193427"/>
          </a:xfrm>
          <a:prstGeom prst="rect">
            <a:avLst/>
          </a:prstGeom>
          <a:noFill/>
        </p:spPr>
        <p:txBody>
          <a:bodyPr wrap="square" lIns="0" tIns="32659" rIns="0" bIns="32659" rtlCol="0" anchor="b" anchorCtr="0">
            <a:spAutoFit/>
          </a:bodyPr>
          <a:lstStyle/>
          <a:p>
            <a:pPr marL="0" marR="0" lvl="0" indent="0" algn="l" defTabSz="91440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16" dirty="0"/>
              <a:t>Use this layout in green or yellow, chosen from the Theme </a:t>
            </a:r>
            <a:r>
              <a:rPr lang="en-GB" sz="816" dirty="0" err="1"/>
              <a:t>Colors</a:t>
            </a:r>
            <a:r>
              <a:rPr lang="en-GB" sz="816" dirty="0"/>
              <a:t> palette (Format Background &gt; Solid Fill). Use Crop tool to adjust picture, or delete for white stripe on right.</a:t>
            </a:r>
          </a:p>
        </p:txBody>
      </p:sp>
    </p:spTree>
    <p:extLst>
      <p:ext uri="{BB962C8B-B14F-4D97-AF65-F5344CB8AC3E}">
        <p14:creationId xmlns:p14="http://schemas.microsoft.com/office/powerpoint/2010/main" val="125608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023" y="621771"/>
            <a:ext cx="7027371" cy="1306342"/>
          </a:xfrm>
          <a:prstGeom prst="rect">
            <a:avLst/>
          </a:prstGeom>
          <a:noFill/>
        </p:spPr>
        <p:txBody>
          <a:bodyPr lIns="0" bIns="0" anchor="b" anchorCtr="0">
            <a:noAutofit/>
          </a:bodyPr>
          <a:lstStyle>
            <a:lvl1pPr algn="l">
              <a:lnSpc>
                <a:spcPct val="90000"/>
              </a:lnSpc>
              <a:defRPr sz="50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610" y="2463775"/>
            <a:ext cx="7054522" cy="965226"/>
          </a:xfrm>
          <a:noFill/>
        </p:spPr>
        <p:txBody>
          <a:bodyPr l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49" b="1" spc="-36" baseline="0">
                <a:solidFill>
                  <a:schemeClr val="bg1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00594" y="6280239"/>
            <a:ext cx="2743200" cy="195951"/>
          </a:xfrm>
        </p:spPr>
        <p:txBody>
          <a:bodyPr wrap="none">
            <a:noAutofit/>
          </a:bodyPr>
          <a:lstStyle>
            <a:lvl1pPr algn="ctr">
              <a:lnSpc>
                <a:spcPct val="100000"/>
              </a:lnSpc>
              <a:defRPr sz="1452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3367" y="6662049"/>
            <a:ext cx="4114800" cy="195951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9700" y="6662049"/>
            <a:ext cx="533666" cy="195951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044197E-B965-48DA-B3D9-16589EF2AC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65853" y="0"/>
            <a:ext cx="4926147" cy="6858000"/>
          </a:xfrm>
          <a:custGeom>
            <a:avLst/>
            <a:gdLst>
              <a:gd name="connsiteX0" fmla="*/ 0 w 4320000"/>
              <a:gd name="connsiteY0" fmla="*/ 0 h 7559675"/>
              <a:gd name="connsiteX1" fmla="*/ 4320000 w 4320000"/>
              <a:gd name="connsiteY1" fmla="*/ 0 h 7559675"/>
              <a:gd name="connsiteX2" fmla="*/ 4320000 w 4320000"/>
              <a:gd name="connsiteY2" fmla="*/ 7559675 h 7559675"/>
              <a:gd name="connsiteX3" fmla="*/ 0 w 4320000"/>
              <a:gd name="connsiteY3" fmla="*/ 7559675 h 7559675"/>
              <a:gd name="connsiteX4" fmla="*/ 0 w 4320000"/>
              <a:gd name="connsiteY4" fmla="*/ 0 h 7559675"/>
              <a:gd name="connsiteX0" fmla="*/ 1556084 w 4320000"/>
              <a:gd name="connsiteY0" fmla="*/ 0 h 7567696"/>
              <a:gd name="connsiteX1" fmla="*/ 4320000 w 4320000"/>
              <a:gd name="connsiteY1" fmla="*/ 8021 h 7567696"/>
              <a:gd name="connsiteX2" fmla="*/ 4320000 w 4320000"/>
              <a:gd name="connsiteY2" fmla="*/ 7567696 h 7567696"/>
              <a:gd name="connsiteX3" fmla="*/ 0 w 4320000"/>
              <a:gd name="connsiteY3" fmla="*/ 7567696 h 7567696"/>
              <a:gd name="connsiteX4" fmla="*/ 1556084 w 4320000"/>
              <a:gd name="connsiteY4" fmla="*/ 0 h 7567696"/>
              <a:gd name="connsiteX0" fmla="*/ 1532021 w 4320000"/>
              <a:gd name="connsiteY0" fmla="*/ 0 h 7559675"/>
              <a:gd name="connsiteX1" fmla="*/ 4320000 w 4320000"/>
              <a:gd name="connsiteY1" fmla="*/ 0 h 7559675"/>
              <a:gd name="connsiteX2" fmla="*/ 4320000 w 4320000"/>
              <a:gd name="connsiteY2" fmla="*/ 7559675 h 7559675"/>
              <a:gd name="connsiteX3" fmla="*/ 0 w 4320000"/>
              <a:gd name="connsiteY3" fmla="*/ 7559675 h 7559675"/>
              <a:gd name="connsiteX4" fmla="*/ 1532021 w 4320000"/>
              <a:gd name="connsiteY4" fmla="*/ 0 h 7559675"/>
              <a:gd name="connsiteX0" fmla="*/ 1551071 w 4320000"/>
              <a:gd name="connsiteY0" fmla="*/ 0 h 7559675"/>
              <a:gd name="connsiteX1" fmla="*/ 4320000 w 4320000"/>
              <a:gd name="connsiteY1" fmla="*/ 0 h 7559675"/>
              <a:gd name="connsiteX2" fmla="*/ 4320000 w 4320000"/>
              <a:gd name="connsiteY2" fmla="*/ 7559675 h 7559675"/>
              <a:gd name="connsiteX3" fmla="*/ 0 w 4320000"/>
              <a:gd name="connsiteY3" fmla="*/ 7559675 h 7559675"/>
              <a:gd name="connsiteX4" fmla="*/ 1551071 w 4320000"/>
              <a:gd name="connsiteY4" fmla="*/ 0 h 7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7559675">
                <a:moveTo>
                  <a:pt x="1551071" y="0"/>
                </a:moveTo>
                <a:lnTo>
                  <a:pt x="4320000" y="0"/>
                </a:lnTo>
                <a:lnTo>
                  <a:pt x="4320000" y="7559675"/>
                </a:lnTo>
                <a:lnTo>
                  <a:pt x="0" y="7559675"/>
                </a:lnTo>
                <a:lnTo>
                  <a:pt x="1551071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algn="r">
              <a:defRPr sz="1270"/>
            </a:lvl1pPr>
          </a:lstStyle>
          <a:p>
            <a:r>
              <a:rPr lang="en-GB" dirty="0"/>
              <a:t>Click icon for picture, or leave empty for white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A080228-8F6C-40D5-8684-B65DF098C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3762" y="5572020"/>
            <a:ext cx="3078839" cy="8625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FED006-42DD-4469-A2BE-D569FEFCE360}"/>
              </a:ext>
            </a:extLst>
          </p:cNvPr>
          <p:cNvSpPr txBox="1"/>
          <p:nvPr userDrawn="1"/>
        </p:nvSpPr>
        <p:spPr>
          <a:xfrm>
            <a:off x="224471" y="-190124"/>
            <a:ext cx="11743059" cy="193427"/>
          </a:xfrm>
          <a:prstGeom prst="rect">
            <a:avLst/>
          </a:prstGeom>
          <a:noFill/>
        </p:spPr>
        <p:txBody>
          <a:bodyPr wrap="square" lIns="0" tIns="32659" rIns="0" bIns="32659" rtlCol="0" anchor="b" anchorCtr="0">
            <a:spAutoFit/>
          </a:bodyPr>
          <a:lstStyle/>
          <a:p>
            <a:pPr defTabSz="914406">
              <a:lnSpc>
                <a:spcPct val="110000"/>
              </a:lnSpc>
            </a:pPr>
            <a:r>
              <a:rPr lang="en-GB" sz="816" dirty="0"/>
              <a:t>Use this layout in pink or purple, chosen from the Theme </a:t>
            </a:r>
            <a:r>
              <a:rPr lang="en-GB" sz="816" dirty="0" err="1"/>
              <a:t>Colors</a:t>
            </a:r>
            <a:r>
              <a:rPr lang="en-GB" sz="816" dirty="0"/>
              <a:t> palette (Format Background &gt; Solid Fill). Optionally, add picture on right.</a:t>
            </a:r>
          </a:p>
        </p:txBody>
      </p:sp>
    </p:spTree>
    <p:extLst>
      <p:ext uri="{BB962C8B-B14F-4D97-AF65-F5344CB8AC3E}">
        <p14:creationId xmlns:p14="http://schemas.microsoft.com/office/powerpoint/2010/main" val="169104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light bg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023" y="621771"/>
            <a:ext cx="7027371" cy="1306342"/>
          </a:xfrm>
          <a:prstGeom prst="rect">
            <a:avLst/>
          </a:prstGeom>
          <a:noFill/>
        </p:spPr>
        <p:txBody>
          <a:bodyPr lIns="0" bIns="0" anchor="b" anchorCtr="0">
            <a:noAutofit/>
          </a:bodyPr>
          <a:lstStyle>
            <a:lvl1pPr algn="l">
              <a:lnSpc>
                <a:spcPct val="90000"/>
              </a:lnSpc>
              <a:defRPr sz="508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610" y="2463775"/>
            <a:ext cx="7054522" cy="965226"/>
          </a:xfrm>
          <a:noFill/>
        </p:spPr>
        <p:txBody>
          <a:bodyPr l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49" b="1" spc="-36" baseline="0">
                <a:solidFill>
                  <a:schemeClr val="tx1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00594" y="6280239"/>
            <a:ext cx="2743200" cy="195951"/>
          </a:xfrm>
        </p:spPr>
        <p:txBody>
          <a:bodyPr wrap="none">
            <a:noAutofit/>
          </a:bodyPr>
          <a:lstStyle>
            <a:lvl1pPr algn="ctr">
              <a:lnSpc>
                <a:spcPct val="100000"/>
              </a:lnSpc>
              <a:defRPr sz="1452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3367" y="6662049"/>
            <a:ext cx="4114800" cy="195951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9700" y="6662049"/>
            <a:ext cx="533666" cy="195951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044197E-B965-48DA-B3D9-16589EF2AC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65853" y="0"/>
            <a:ext cx="4926147" cy="6858000"/>
          </a:xfrm>
          <a:custGeom>
            <a:avLst/>
            <a:gdLst>
              <a:gd name="connsiteX0" fmla="*/ 0 w 4320000"/>
              <a:gd name="connsiteY0" fmla="*/ 0 h 7559675"/>
              <a:gd name="connsiteX1" fmla="*/ 4320000 w 4320000"/>
              <a:gd name="connsiteY1" fmla="*/ 0 h 7559675"/>
              <a:gd name="connsiteX2" fmla="*/ 4320000 w 4320000"/>
              <a:gd name="connsiteY2" fmla="*/ 7559675 h 7559675"/>
              <a:gd name="connsiteX3" fmla="*/ 0 w 4320000"/>
              <a:gd name="connsiteY3" fmla="*/ 7559675 h 7559675"/>
              <a:gd name="connsiteX4" fmla="*/ 0 w 4320000"/>
              <a:gd name="connsiteY4" fmla="*/ 0 h 7559675"/>
              <a:gd name="connsiteX0" fmla="*/ 1556084 w 4320000"/>
              <a:gd name="connsiteY0" fmla="*/ 0 h 7567696"/>
              <a:gd name="connsiteX1" fmla="*/ 4320000 w 4320000"/>
              <a:gd name="connsiteY1" fmla="*/ 8021 h 7567696"/>
              <a:gd name="connsiteX2" fmla="*/ 4320000 w 4320000"/>
              <a:gd name="connsiteY2" fmla="*/ 7567696 h 7567696"/>
              <a:gd name="connsiteX3" fmla="*/ 0 w 4320000"/>
              <a:gd name="connsiteY3" fmla="*/ 7567696 h 7567696"/>
              <a:gd name="connsiteX4" fmla="*/ 1556084 w 4320000"/>
              <a:gd name="connsiteY4" fmla="*/ 0 h 7567696"/>
              <a:gd name="connsiteX0" fmla="*/ 1532021 w 4320000"/>
              <a:gd name="connsiteY0" fmla="*/ 0 h 7559675"/>
              <a:gd name="connsiteX1" fmla="*/ 4320000 w 4320000"/>
              <a:gd name="connsiteY1" fmla="*/ 0 h 7559675"/>
              <a:gd name="connsiteX2" fmla="*/ 4320000 w 4320000"/>
              <a:gd name="connsiteY2" fmla="*/ 7559675 h 7559675"/>
              <a:gd name="connsiteX3" fmla="*/ 0 w 4320000"/>
              <a:gd name="connsiteY3" fmla="*/ 7559675 h 7559675"/>
              <a:gd name="connsiteX4" fmla="*/ 1532021 w 4320000"/>
              <a:gd name="connsiteY4" fmla="*/ 0 h 7559675"/>
              <a:gd name="connsiteX0" fmla="*/ 1551071 w 4320000"/>
              <a:gd name="connsiteY0" fmla="*/ 0 h 7559675"/>
              <a:gd name="connsiteX1" fmla="*/ 4320000 w 4320000"/>
              <a:gd name="connsiteY1" fmla="*/ 0 h 7559675"/>
              <a:gd name="connsiteX2" fmla="*/ 4320000 w 4320000"/>
              <a:gd name="connsiteY2" fmla="*/ 7559675 h 7559675"/>
              <a:gd name="connsiteX3" fmla="*/ 0 w 4320000"/>
              <a:gd name="connsiteY3" fmla="*/ 7559675 h 7559675"/>
              <a:gd name="connsiteX4" fmla="*/ 1551071 w 4320000"/>
              <a:gd name="connsiteY4" fmla="*/ 0 h 7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7559675">
                <a:moveTo>
                  <a:pt x="1551071" y="0"/>
                </a:moveTo>
                <a:lnTo>
                  <a:pt x="4320000" y="0"/>
                </a:lnTo>
                <a:lnTo>
                  <a:pt x="4320000" y="7559675"/>
                </a:lnTo>
                <a:lnTo>
                  <a:pt x="0" y="7559675"/>
                </a:lnTo>
                <a:lnTo>
                  <a:pt x="1551071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algn="r">
              <a:defRPr sz="1270"/>
            </a:lvl1pPr>
          </a:lstStyle>
          <a:p>
            <a:r>
              <a:rPr lang="en-GB" dirty="0"/>
              <a:t>Click icon for picture, or leave empty for white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FED006-42DD-4469-A2BE-D569FEFCE360}"/>
              </a:ext>
            </a:extLst>
          </p:cNvPr>
          <p:cNvSpPr txBox="1"/>
          <p:nvPr userDrawn="1"/>
        </p:nvSpPr>
        <p:spPr>
          <a:xfrm>
            <a:off x="224471" y="-190124"/>
            <a:ext cx="11743059" cy="193427"/>
          </a:xfrm>
          <a:prstGeom prst="rect">
            <a:avLst/>
          </a:prstGeom>
          <a:noFill/>
        </p:spPr>
        <p:txBody>
          <a:bodyPr wrap="square" lIns="0" tIns="32659" rIns="0" bIns="32659" rtlCol="0" anchor="b" anchorCtr="0">
            <a:spAutoFit/>
          </a:bodyPr>
          <a:lstStyle/>
          <a:p>
            <a:pPr defTabSz="914406">
              <a:lnSpc>
                <a:spcPct val="110000"/>
              </a:lnSpc>
            </a:pPr>
            <a:r>
              <a:rPr lang="en-GB" sz="816" dirty="0"/>
              <a:t>Use this layout in pink or purple, chosen from the Theme </a:t>
            </a:r>
            <a:r>
              <a:rPr lang="en-GB" sz="816" dirty="0" err="1"/>
              <a:t>Colors</a:t>
            </a:r>
            <a:r>
              <a:rPr lang="en-GB" sz="816" dirty="0"/>
              <a:t> palette (Format Background &gt; Solid Fill). Optionally, add picture on right.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6EA9F0E-7B80-407E-9139-DB69DFD9B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760" y="5572020"/>
            <a:ext cx="3078842" cy="86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2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Wordmark (yellow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A5D448C-83DC-4067-9D9B-F5DD6C4B9FD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2341" y="5572410"/>
            <a:ext cx="1083752" cy="862186"/>
            <a:chOff x="4341400" y="2774950"/>
            <a:chExt cx="2012632" cy="2012632"/>
          </a:xfrm>
        </p:grpSpPr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E3EAF5FF-241C-4F73-95B1-EE208BF1FBB1}"/>
                </a:ext>
              </a:extLst>
            </p:cNvPr>
            <p:cNvSpPr/>
            <p:nvPr/>
          </p:nvSpPr>
          <p:spPr>
            <a:xfrm>
              <a:off x="4341400" y="2774950"/>
              <a:ext cx="2012632" cy="2012632"/>
            </a:xfrm>
            <a:custGeom>
              <a:avLst/>
              <a:gdLst>
                <a:gd name="connsiteX0" fmla="*/ -120 w 2012632"/>
                <a:gd name="connsiteY0" fmla="*/ -192 h 2012632"/>
                <a:gd name="connsiteX1" fmla="*/ -120 w 2012632"/>
                <a:gd name="connsiteY1" fmla="*/ 2012441 h 2012632"/>
                <a:gd name="connsiteX2" fmla="*/ 2012512 w 2012632"/>
                <a:gd name="connsiteY2" fmla="*/ 2012441 h 2012632"/>
                <a:gd name="connsiteX3" fmla="*/ 2012512 w 2012632"/>
                <a:gd name="connsiteY3" fmla="*/ -192 h 201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2632" h="2012632">
                  <a:moveTo>
                    <a:pt x="-120" y="-192"/>
                  </a:moveTo>
                  <a:lnTo>
                    <a:pt x="-120" y="2012441"/>
                  </a:lnTo>
                  <a:lnTo>
                    <a:pt x="2012512" y="2012441"/>
                  </a:lnTo>
                  <a:lnTo>
                    <a:pt x="2012512" y="-192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E3EAF5FF-241C-4F73-95B1-EE208BF1FBB1}"/>
                </a:ext>
              </a:extLst>
            </p:cNvPr>
            <p:cNvSpPr/>
            <p:nvPr/>
          </p:nvSpPr>
          <p:spPr>
            <a:xfrm>
              <a:off x="4860607" y="3786790"/>
              <a:ext cx="973454" cy="612362"/>
            </a:xfrm>
            <a:custGeom>
              <a:avLst/>
              <a:gdLst>
                <a:gd name="connsiteX0" fmla="*/ 485560 w 973454"/>
                <a:gd name="connsiteY0" fmla="*/ 611790 h 612362"/>
                <a:gd name="connsiteX1" fmla="*/ 973335 w 973454"/>
                <a:gd name="connsiteY1" fmla="*/ 611790 h 612362"/>
                <a:gd name="connsiteX2" fmla="*/ 928472 w 973454"/>
                <a:gd name="connsiteY2" fmla="*/ 472058 h 612362"/>
                <a:gd name="connsiteX3" fmla="*/ 859416 w 973454"/>
                <a:gd name="connsiteY3" fmla="*/ 504729 h 612362"/>
                <a:gd name="connsiteX4" fmla="*/ 679489 w 973454"/>
                <a:gd name="connsiteY4" fmla="*/ 504729 h 612362"/>
                <a:gd name="connsiteX5" fmla="*/ 679489 w 973454"/>
                <a:gd name="connsiteY5" fmla="*/ 332231 h 612362"/>
                <a:gd name="connsiteX6" fmla="*/ 812172 w 973454"/>
                <a:gd name="connsiteY6" fmla="*/ 332231 h 612362"/>
                <a:gd name="connsiteX7" fmla="*/ 893992 w 973454"/>
                <a:gd name="connsiteY7" fmla="*/ 242029 h 612362"/>
                <a:gd name="connsiteX8" fmla="*/ 825317 w 973454"/>
                <a:gd name="connsiteY8" fmla="*/ 254792 h 612362"/>
                <a:gd name="connsiteX9" fmla="*/ 679489 w 973454"/>
                <a:gd name="connsiteY9" fmla="*/ 254792 h 612362"/>
                <a:gd name="connsiteX10" fmla="*/ 679489 w 973454"/>
                <a:gd name="connsiteY10" fmla="*/ 102392 h 612362"/>
                <a:gd name="connsiteX11" fmla="*/ 843986 w 973454"/>
                <a:gd name="connsiteY11" fmla="*/ 102869 h 612362"/>
                <a:gd name="connsiteX12" fmla="*/ 876752 w 973454"/>
                <a:gd name="connsiteY12" fmla="*/ 102869 h 612362"/>
                <a:gd name="connsiteX13" fmla="*/ 938855 w 973454"/>
                <a:gd name="connsiteY13" fmla="*/ 144303 h 612362"/>
                <a:gd name="connsiteX14" fmla="*/ 965811 w 973454"/>
                <a:gd name="connsiteY14" fmla="*/ -192 h 612362"/>
                <a:gd name="connsiteX15" fmla="*/ 488989 w 973454"/>
                <a:gd name="connsiteY15" fmla="*/ -192 h 612362"/>
                <a:gd name="connsiteX16" fmla="*/ 531470 w 973454"/>
                <a:gd name="connsiteY16" fmla="*/ 69626 h 612362"/>
                <a:gd name="connsiteX17" fmla="*/ 531470 w 973454"/>
                <a:gd name="connsiteY17" fmla="*/ 175925 h 612362"/>
                <a:gd name="connsiteX18" fmla="*/ 524993 w 973454"/>
                <a:gd name="connsiteY18" fmla="*/ 159066 h 612362"/>
                <a:gd name="connsiteX19" fmla="*/ 260103 w 973454"/>
                <a:gd name="connsiteY19" fmla="*/ -192 h 612362"/>
                <a:gd name="connsiteX20" fmla="*/ -120 w 973454"/>
                <a:gd name="connsiteY20" fmla="*/ 475 h 612362"/>
                <a:gd name="connsiteX21" fmla="*/ 45791 w 973454"/>
                <a:gd name="connsiteY21" fmla="*/ 75818 h 612362"/>
                <a:gd name="connsiteX22" fmla="*/ 45791 w 973454"/>
                <a:gd name="connsiteY22" fmla="*/ 546257 h 612362"/>
                <a:gd name="connsiteX23" fmla="*/ 737 w 973454"/>
                <a:gd name="connsiteY23" fmla="*/ 612171 h 612362"/>
                <a:gd name="connsiteX24" fmla="*/ 258389 w 973454"/>
                <a:gd name="connsiteY24" fmla="*/ 611123 h 612362"/>
                <a:gd name="connsiteX25" fmla="*/ 308776 w 973454"/>
                <a:gd name="connsiteY25" fmla="*/ 608265 h 612362"/>
                <a:gd name="connsiteX26" fmla="*/ 531470 w 973454"/>
                <a:gd name="connsiteY26" fmla="*/ 440721 h 612362"/>
                <a:gd name="connsiteX27" fmla="*/ 531470 w 973454"/>
                <a:gd name="connsiteY27" fmla="*/ 536732 h 612362"/>
                <a:gd name="connsiteX28" fmla="*/ 485560 w 973454"/>
                <a:gd name="connsiteY28" fmla="*/ 611790 h 612362"/>
                <a:gd name="connsiteX29" fmla="*/ 224575 w 973454"/>
                <a:gd name="connsiteY29" fmla="*/ 510253 h 612362"/>
                <a:gd name="connsiteX30" fmla="*/ 189428 w 973454"/>
                <a:gd name="connsiteY30" fmla="*/ 510253 h 612362"/>
                <a:gd name="connsiteX31" fmla="*/ 189428 w 973454"/>
                <a:gd name="connsiteY31" fmla="*/ 96963 h 612362"/>
                <a:gd name="connsiteX32" fmla="*/ 222956 w 973454"/>
                <a:gd name="connsiteY32" fmla="*/ 96963 h 612362"/>
                <a:gd name="connsiteX33" fmla="*/ 393358 w 973454"/>
                <a:gd name="connsiteY33" fmla="*/ 299370 h 612362"/>
                <a:gd name="connsiteX34" fmla="*/ 224575 w 973454"/>
                <a:gd name="connsiteY34" fmla="*/ 510253 h 612362"/>
                <a:gd name="connsiteX35" fmla="*/ 484893 w 973454"/>
                <a:gd name="connsiteY35" fmla="*/ 416146 h 612362"/>
                <a:gd name="connsiteX36" fmla="*/ 457014 w 973454"/>
                <a:gd name="connsiteY36" fmla="*/ 393852 h 612362"/>
                <a:gd name="connsiteX37" fmla="*/ 456985 w 973454"/>
                <a:gd name="connsiteY37" fmla="*/ 393572 h 612362"/>
                <a:gd name="connsiteX38" fmla="*/ 459175 w 973454"/>
                <a:gd name="connsiteY38" fmla="*/ 385761 h 612362"/>
                <a:gd name="connsiteX39" fmla="*/ 475273 w 973454"/>
                <a:gd name="connsiteY39" fmla="*/ 404145 h 612362"/>
                <a:gd name="connsiteX40" fmla="*/ 536519 w 973454"/>
                <a:gd name="connsiteY40" fmla="*/ 303465 h 612362"/>
                <a:gd name="connsiteX41" fmla="*/ 540424 w 973454"/>
                <a:gd name="connsiteY41" fmla="*/ 288130 h 612362"/>
                <a:gd name="connsiteX42" fmla="*/ 548139 w 973454"/>
                <a:gd name="connsiteY42" fmla="*/ 257459 h 612362"/>
                <a:gd name="connsiteX43" fmla="*/ 505943 w 973454"/>
                <a:gd name="connsiteY43" fmla="*/ 257459 h 612362"/>
                <a:gd name="connsiteX44" fmla="*/ 517659 w 973454"/>
                <a:gd name="connsiteY44" fmla="*/ 290416 h 612362"/>
                <a:gd name="connsiteX45" fmla="*/ 459366 w 973454"/>
                <a:gd name="connsiteY45" fmla="*/ 357091 h 612362"/>
                <a:gd name="connsiteX46" fmla="*/ 424790 w 973454"/>
                <a:gd name="connsiteY46" fmla="*/ 315848 h 612362"/>
                <a:gd name="connsiteX47" fmla="*/ 480321 w 973454"/>
                <a:gd name="connsiteY47" fmla="*/ 246601 h 612362"/>
                <a:gd name="connsiteX48" fmla="*/ 551282 w 973454"/>
                <a:gd name="connsiteY48" fmla="*/ 246601 h 612362"/>
                <a:gd name="connsiteX49" fmla="*/ 554426 w 973454"/>
                <a:gd name="connsiteY49" fmla="*/ 235647 h 612362"/>
                <a:gd name="connsiteX50" fmla="*/ 606813 w 973454"/>
                <a:gd name="connsiteY50" fmla="*/ 180974 h 612362"/>
                <a:gd name="connsiteX51" fmla="*/ 635388 w 973454"/>
                <a:gd name="connsiteY51" fmla="*/ 204977 h 612362"/>
                <a:gd name="connsiteX52" fmla="*/ 631197 w 973454"/>
                <a:gd name="connsiteY52" fmla="*/ 215073 h 612362"/>
                <a:gd name="connsiteX53" fmla="*/ 618719 w 973454"/>
                <a:gd name="connsiteY53" fmla="*/ 195547 h 612362"/>
                <a:gd name="connsiteX54" fmla="*/ 572999 w 973454"/>
                <a:gd name="connsiteY54" fmla="*/ 246601 h 612362"/>
                <a:gd name="connsiteX55" fmla="*/ 609766 w 973454"/>
                <a:gd name="connsiteY55" fmla="*/ 246601 h 612362"/>
                <a:gd name="connsiteX56" fmla="*/ 633007 w 973454"/>
                <a:gd name="connsiteY56" fmla="*/ 241648 h 612362"/>
                <a:gd name="connsiteX57" fmla="*/ 602908 w 973454"/>
                <a:gd name="connsiteY57" fmla="*/ 257840 h 612362"/>
                <a:gd name="connsiteX58" fmla="*/ 570523 w 973454"/>
                <a:gd name="connsiteY58" fmla="*/ 257840 h 612362"/>
                <a:gd name="connsiteX59" fmla="*/ 562331 w 973454"/>
                <a:gd name="connsiteY59" fmla="*/ 287082 h 612362"/>
                <a:gd name="connsiteX60" fmla="*/ 540805 w 973454"/>
                <a:gd name="connsiteY60" fmla="*/ 360901 h 612362"/>
                <a:gd name="connsiteX61" fmla="*/ 484893 w 973454"/>
                <a:gd name="connsiteY61" fmla="*/ 416146 h 61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73454" h="612362">
                  <a:moveTo>
                    <a:pt x="485560" y="611790"/>
                  </a:moveTo>
                  <a:lnTo>
                    <a:pt x="973335" y="611790"/>
                  </a:lnTo>
                  <a:lnTo>
                    <a:pt x="928472" y="472058"/>
                  </a:lnTo>
                  <a:cubicBezTo>
                    <a:pt x="922090" y="489584"/>
                    <a:pt x="898850" y="504729"/>
                    <a:pt x="859416" y="504729"/>
                  </a:cubicBezTo>
                  <a:lnTo>
                    <a:pt x="679489" y="504729"/>
                  </a:lnTo>
                  <a:lnTo>
                    <a:pt x="679489" y="332231"/>
                  </a:lnTo>
                  <a:lnTo>
                    <a:pt x="812172" y="332231"/>
                  </a:lnTo>
                  <a:cubicBezTo>
                    <a:pt x="872846" y="332231"/>
                    <a:pt x="893992" y="242029"/>
                    <a:pt x="893992" y="242029"/>
                  </a:cubicBezTo>
                  <a:cubicBezTo>
                    <a:pt x="886181" y="249935"/>
                    <a:pt x="875894" y="254792"/>
                    <a:pt x="825317" y="254792"/>
                  </a:cubicBezTo>
                  <a:lnTo>
                    <a:pt x="679489" y="254792"/>
                  </a:lnTo>
                  <a:lnTo>
                    <a:pt x="679489" y="102392"/>
                  </a:lnTo>
                  <a:lnTo>
                    <a:pt x="843986" y="102869"/>
                  </a:lnTo>
                  <a:cubicBezTo>
                    <a:pt x="843986" y="102869"/>
                    <a:pt x="874370" y="102869"/>
                    <a:pt x="876752" y="102869"/>
                  </a:cubicBezTo>
                  <a:cubicBezTo>
                    <a:pt x="916280" y="102869"/>
                    <a:pt x="938855" y="126776"/>
                    <a:pt x="938855" y="144303"/>
                  </a:cubicBezTo>
                  <a:lnTo>
                    <a:pt x="965811" y="-192"/>
                  </a:lnTo>
                  <a:lnTo>
                    <a:pt x="488989" y="-192"/>
                  </a:lnTo>
                  <a:cubicBezTo>
                    <a:pt x="499847" y="9333"/>
                    <a:pt x="531470" y="31241"/>
                    <a:pt x="531470" y="69626"/>
                  </a:cubicBezTo>
                  <a:lnTo>
                    <a:pt x="531470" y="175925"/>
                  </a:lnTo>
                  <a:cubicBezTo>
                    <a:pt x="529470" y="170115"/>
                    <a:pt x="527279" y="164591"/>
                    <a:pt x="524993" y="159066"/>
                  </a:cubicBezTo>
                  <a:cubicBezTo>
                    <a:pt x="483655" y="61149"/>
                    <a:pt x="405455" y="-192"/>
                    <a:pt x="260103" y="-192"/>
                  </a:cubicBezTo>
                  <a:lnTo>
                    <a:pt x="-120" y="475"/>
                  </a:lnTo>
                  <a:cubicBezTo>
                    <a:pt x="11977" y="10667"/>
                    <a:pt x="45791" y="36384"/>
                    <a:pt x="45791" y="75818"/>
                  </a:cubicBezTo>
                  <a:lnTo>
                    <a:pt x="45791" y="546257"/>
                  </a:lnTo>
                  <a:cubicBezTo>
                    <a:pt x="39409" y="579690"/>
                    <a:pt x="11882" y="602741"/>
                    <a:pt x="737" y="612171"/>
                  </a:cubicBezTo>
                  <a:cubicBezTo>
                    <a:pt x="737" y="612171"/>
                    <a:pt x="239910" y="612171"/>
                    <a:pt x="258389" y="611123"/>
                  </a:cubicBezTo>
                  <a:cubicBezTo>
                    <a:pt x="276867" y="610075"/>
                    <a:pt x="293631" y="608265"/>
                    <a:pt x="308776" y="608265"/>
                  </a:cubicBezTo>
                  <a:cubicBezTo>
                    <a:pt x="448508" y="608265"/>
                    <a:pt x="518326" y="476915"/>
                    <a:pt x="531470" y="440721"/>
                  </a:cubicBezTo>
                  <a:lnTo>
                    <a:pt x="531470" y="536732"/>
                  </a:lnTo>
                  <a:cubicBezTo>
                    <a:pt x="531470" y="575880"/>
                    <a:pt x="497657" y="601503"/>
                    <a:pt x="485560" y="611790"/>
                  </a:cubicBezTo>
                  <a:close/>
                  <a:moveTo>
                    <a:pt x="224575" y="510253"/>
                  </a:moveTo>
                  <a:lnTo>
                    <a:pt x="189428" y="510253"/>
                  </a:lnTo>
                  <a:lnTo>
                    <a:pt x="189428" y="96963"/>
                  </a:lnTo>
                  <a:lnTo>
                    <a:pt x="222956" y="96963"/>
                  </a:lnTo>
                  <a:cubicBezTo>
                    <a:pt x="255055" y="96963"/>
                    <a:pt x="393358" y="104583"/>
                    <a:pt x="393358" y="299370"/>
                  </a:cubicBezTo>
                  <a:cubicBezTo>
                    <a:pt x="393358" y="494156"/>
                    <a:pt x="295727" y="510253"/>
                    <a:pt x="224575" y="510253"/>
                  </a:cubicBezTo>
                  <a:close/>
                  <a:moveTo>
                    <a:pt x="484893" y="416146"/>
                  </a:moveTo>
                  <a:cubicBezTo>
                    <a:pt x="471038" y="417688"/>
                    <a:pt x="458557" y="407707"/>
                    <a:pt x="457014" y="393852"/>
                  </a:cubicBezTo>
                  <a:cubicBezTo>
                    <a:pt x="457004" y="393759"/>
                    <a:pt x="456994" y="393665"/>
                    <a:pt x="456985" y="393572"/>
                  </a:cubicBezTo>
                  <a:cubicBezTo>
                    <a:pt x="457040" y="390824"/>
                    <a:pt x="457794" y="388137"/>
                    <a:pt x="459175" y="385761"/>
                  </a:cubicBezTo>
                  <a:cubicBezTo>
                    <a:pt x="460795" y="391286"/>
                    <a:pt x="462509" y="402430"/>
                    <a:pt x="475273" y="404145"/>
                  </a:cubicBezTo>
                  <a:cubicBezTo>
                    <a:pt x="500895" y="407573"/>
                    <a:pt x="521469" y="370807"/>
                    <a:pt x="536519" y="303465"/>
                  </a:cubicBezTo>
                  <a:lnTo>
                    <a:pt x="540424" y="288130"/>
                  </a:lnTo>
                  <a:cubicBezTo>
                    <a:pt x="543091" y="277272"/>
                    <a:pt x="546329" y="264317"/>
                    <a:pt x="548139" y="257459"/>
                  </a:cubicBezTo>
                  <a:lnTo>
                    <a:pt x="505943" y="257459"/>
                  </a:lnTo>
                  <a:cubicBezTo>
                    <a:pt x="513734" y="266650"/>
                    <a:pt x="517900" y="278370"/>
                    <a:pt x="517659" y="290416"/>
                  </a:cubicBezTo>
                  <a:cubicBezTo>
                    <a:pt x="517659" y="321848"/>
                    <a:pt x="492799" y="357091"/>
                    <a:pt x="459366" y="357091"/>
                  </a:cubicBezTo>
                  <a:cubicBezTo>
                    <a:pt x="432029" y="357091"/>
                    <a:pt x="424790" y="331183"/>
                    <a:pt x="424790" y="315848"/>
                  </a:cubicBezTo>
                  <a:cubicBezTo>
                    <a:pt x="424790" y="280986"/>
                    <a:pt x="452318" y="246791"/>
                    <a:pt x="480321" y="246601"/>
                  </a:cubicBezTo>
                  <a:lnTo>
                    <a:pt x="551282" y="246601"/>
                  </a:lnTo>
                  <a:lnTo>
                    <a:pt x="554426" y="235647"/>
                  </a:lnTo>
                  <a:cubicBezTo>
                    <a:pt x="563951" y="202881"/>
                    <a:pt x="581762" y="180974"/>
                    <a:pt x="606813" y="180974"/>
                  </a:cubicBezTo>
                  <a:cubicBezTo>
                    <a:pt x="621089" y="180449"/>
                    <a:pt x="633441" y="190824"/>
                    <a:pt x="635388" y="204977"/>
                  </a:cubicBezTo>
                  <a:cubicBezTo>
                    <a:pt x="635306" y="208748"/>
                    <a:pt x="633810" y="212352"/>
                    <a:pt x="631197" y="215073"/>
                  </a:cubicBezTo>
                  <a:cubicBezTo>
                    <a:pt x="632142" y="206441"/>
                    <a:pt x="626950" y="198315"/>
                    <a:pt x="618719" y="195547"/>
                  </a:cubicBezTo>
                  <a:cubicBezTo>
                    <a:pt x="584810" y="183926"/>
                    <a:pt x="572999" y="246601"/>
                    <a:pt x="572999" y="246601"/>
                  </a:cubicBezTo>
                  <a:lnTo>
                    <a:pt x="609766" y="246601"/>
                  </a:lnTo>
                  <a:cubicBezTo>
                    <a:pt x="617829" y="247238"/>
                    <a:pt x="625904" y="245517"/>
                    <a:pt x="633007" y="241648"/>
                  </a:cubicBezTo>
                  <a:cubicBezTo>
                    <a:pt x="633007" y="241648"/>
                    <a:pt x="629673" y="257840"/>
                    <a:pt x="602908" y="257840"/>
                  </a:cubicBezTo>
                  <a:lnTo>
                    <a:pt x="570523" y="257840"/>
                  </a:lnTo>
                  <a:cubicBezTo>
                    <a:pt x="569475" y="261460"/>
                    <a:pt x="562331" y="287082"/>
                    <a:pt x="562331" y="287082"/>
                  </a:cubicBezTo>
                  <a:cubicBezTo>
                    <a:pt x="555188" y="312514"/>
                    <a:pt x="547187" y="341470"/>
                    <a:pt x="540805" y="360901"/>
                  </a:cubicBezTo>
                  <a:cubicBezTo>
                    <a:pt x="536709" y="373569"/>
                    <a:pt x="520802" y="416146"/>
                    <a:pt x="484893" y="41614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E3EAF5FF-241C-4F73-95B1-EE208BF1FBB1}"/>
                </a:ext>
              </a:extLst>
            </p:cNvPr>
            <p:cNvSpPr/>
            <p:nvPr/>
          </p:nvSpPr>
          <p:spPr>
            <a:xfrm>
              <a:off x="5308473" y="4044537"/>
              <a:ext cx="47910" cy="88010"/>
            </a:xfrm>
            <a:custGeom>
              <a:avLst/>
              <a:gdLst>
                <a:gd name="connsiteX0" fmla="*/ 35123 w 47910"/>
                <a:gd name="connsiteY0" fmla="*/ -192 h 88010"/>
                <a:gd name="connsiteX1" fmla="*/ -120 w 47910"/>
                <a:gd name="connsiteY1" fmla="*/ 70007 h 88010"/>
                <a:gd name="connsiteX2" fmla="*/ 11310 w 47910"/>
                <a:gd name="connsiteY2" fmla="*/ 87819 h 88010"/>
                <a:gd name="connsiteX3" fmla="*/ 47791 w 47910"/>
                <a:gd name="connsiteY3" fmla="*/ 19049 h 88010"/>
                <a:gd name="connsiteX4" fmla="*/ 35123 w 47910"/>
                <a:gd name="connsiteY4" fmla="*/ -192 h 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10" h="88010">
                  <a:moveTo>
                    <a:pt x="35123" y="-192"/>
                  </a:moveTo>
                  <a:cubicBezTo>
                    <a:pt x="18454" y="-192"/>
                    <a:pt x="-120" y="41623"/>
                    <a:pt x="-120" y="70007"/>
                  </a:cubicBezTo>
                  <a:cubicBezTo>
                    <a:pt x="-120" y="78580"/>
                    <a:pt x="3881" y="87819"/>
                    <a:pt x="11310" y="87819"/>
                  </a:cubicBezTo>
                  <a:cubicBezTo>
                    <a:pt x="27407" y="87819"/>
                    <a:pt x="47791" y="49243"/>
                    <a:pt x="47791" y="19049"/>
                  </a:cubicBezTo>
                  <a:cubicBezTo>
                    <a:pt x="47791" y="10286"/>
                    <a:pt x="45600" y="-192"/>
                    <a:pt x="35123" y="-19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E3EAF5FF-241C-4F73-95B1-EE208BF1FBB1}"/>
                </a:ext>
              </a:extLst>
            </p:cNvPr>
            <p:cNvSpPr/>
            <p:nvPr/>
          </p:nvSpPr>
          <p:spPr>
            <a:xfrm>
              <a:off x="5200840" y="3114897"/>
              <a:ext cx="292608" cy="148018"/>
            </a:xfrm>
            <a:custGeom>
              <a:avLst/>
              <a:gdLst>
                <a:gd name="connsiteX0" fmla="*/ 27312 w 292608"/>
                <a:gd name="connsiteY0" fmla="*/ 104869 h 148018"/>
                <a:gd name="connsiteX1" fmla="*/ 30741 w 292608"/>
                <a:gd name="connsiteY1" fmla="*/ 122681 h 148018"/>
                <a:gd name="connsiteX2" fmla="*/ 44552 w 292608"/>
                <a:gd name="connsiteY2" fmla="*/ 136492 h 148018"/>
                <a:gd name="connsiteX3" fmla="*/ 146375 w 292608"/>
                <a:gd name="connsiteY3" fmla="*/ 147827 h 148018"/>
                <a:gd name="connsiteX4" fmla="*/ 146375 w 292608"/>
                <a:gd name="connsiteY4" fmla="*/ 147827 h 148018"/>
                <a:gd name="connsiteX5" fmla="*/ 248102 w 292608"/>
                <a:gd name="connsiteY5" fmla="*/ 136301 h 148018"/>
                <a:gd name="connsiteX6" fmla="*/ 261913 w 292608"/>
                <a:gd name="connsiteY6" fmla="*/ 122490 h 148018"/>
                <a:gd name="connsiteX7" fmla="*/ 265437 w 292608"/>
                <a:gd name="connsiteY7" fmla="*/ 104678 h 148018"/>
                <a:gd name="connsiteX8" fmla="*/ 271152 w 292608"/>
                <a:gd name="connsiteY8" fmla="*/ 80485 h 148018"/>
                <a:gd name="connsiteX9" fmla="*/ 292488 w 292608"/>
                <a:gd name="connsiteY9" fmla="*/ 41337 h 148018"/>
                <a:gd name="connsiteX10" fmla="*/ 268866 w 292608"/>
                <a:gd name="connsiteY10" fmla="*/ 29812 h 148018"/>
                <a:gd name="connsiteX11" fmla="*/ 268866 w 292608"/>
                <a:gd name="connsiteY11" fmla="*/ 55244 h 148018"/>
                <a:gd name="connsiteX12" fmla="*/ 253912 w 292608"/>
                <a:gd name="connsiteY12" fmla="*/ 43623 h 148018"/>
                <a:gd name="connsiteX13" fmla="*/ 244387 w 292608"/>
                <a:gd name="connsiteY13" fmla="*/ 66102 h 148018"/>
                <a:gd name="connsiteX14" fmla="*/ 264580 w 292608"/>
                <a:gd name="connsiteY14" fmla="*/ 67817 h 148018"/>
                <a:gd name="connsiteX15" fmla="*/ 252007 w 292608"/>
                <a:gd name="connsiteY15" fmla="*/ 75722 h 148018"/>
                <a:gd name="connsiteX16" fmla="*/ 252007 w 292608"/>
                <a:gd name="connsiteY16" fmla="*/ 75722 h 148018"/>
                <a:gd name="connsiteX17" fmla="*/ 214478 w 292608"/>
                <a:gd name="connsiteY17" fmla="*/ 61054 h 148018"/>
                <a:gd name="connsiteX18" fmla="*/ 230004 w 292608"/>
                <a:gd name="connsiteY18" fmla="*/ 63340 h 148018"/>
                <a:gd name="connsiteX19" fmla="*/ 220479 w 292608"/>
                <a:gd name="connsiteY19" fmla="*/ 40861 h 148018"/>
                <a:gd name="connsiteX20" fmla="*/ 219336 w 292608"/>
                <a:gd name="connsiteY20" fmla="*/ 10381 h 148018"/>
                <a:gd name="connsiteX21" fmla="*/ 207811 w 292608"/>
                <a:gd name="connsiteY21" fmla="*/ 38956 h 148018"/>
                <a:gd name="connsiteX22" fmla="*/ 188761 w 292608"/>
                <a:gd name="connsiteY22" fmla="*/ 56196 h 148018"/>
                <a:gd name="connsiteX23" fmla="*/ 201905 w 292608"/>
                <a:gd name="connsiteY23" fmla="*/ 59625 h 148018"/>
                <a:gd name="connsiteX24" fmla="*/ 155423 w 292608"/>
                <a:gd name="connsiteY24" fmla="*/ 51053 h 148018"/>
                <a:gd name="connsiteX25" fmla="*/ 177236 w 292608"/>
                <a:gd name="connsiteY25" fmla="*/ 48767 h 148018"/>
                <a:gd name="connsiteX26" fmla="*/ 177236 w 292608"/>
                <a:gd name="connsiteY26" fmla="*/ 15905 h 148018"/>
                <a:gd name="connsiteX27" fmla="*/ 156566 w 292608"/>
                <a:gd name="connsiteY27" fmla="*/ 23430 h 148018"/>
                <a:gd name="connsiteX28" fmla="*/ 165139 w 292608"/>
                <a:gd name="connsiteY28" fmla="*/ -192 h 148018"/>
                <a:gd name="connsiteX29" fmla="*/ 127039 w 292608"/>
                <a:gd name="connsiteY29" fmla="*/ -192 h 148018"/>
                <a:gd name="connsiteX30" fmla="*/ 135707 w 292608"/>
                <a:gd name="connsiteY30" fmla="*/ 23430 h 148018"/>
                <a:gd name="connsiteX31" fmla="*/ 114942 w 292608"/>
                <a:gd name="connsiteY31" fmla="*/ 15905 h 148018"/>
                <a:gd name="connsiteX32" fmla="*/ 114942 w 292608"/>
                <a:gd name="connsiteY32" fmla="*/ 48767 h 148018"/>
                <a:gd name="connsiteX33" fmla="*/ 136850 w 292608"/>
                <a:gd name="connsiteY33" fmla="*/ 51053 h 148018"/>
                <a:gd name="connsiteX34" fmla="*/ 90177 w 292608"/>
                <a:gd name="connsiteY34" fmla="*/ 59625 h 148018"/>
                <a:gd name="connsiteX35" fmla="*/ 103417 w 292608"/>
                <a:gd name="connsiteY35" fmla="*/ 56196 h 148018"/>
                <a:gd name="connsiteX36" fmla="*/ 84367 w 292608"/>
                <a:gd name="connsiteY36" fmla="*/ 38956 h 148018"/>
                <a:gd name="connsiteX37" fmla="*/ 72842 w 292608"/>
                <a:gd name="connsiteY37" fmla="*/ 10381 h 148018"/>
                <a:gd name="connsiteX38" fmla="*/ 71699 w 292608"/>
                <a:gd name="connsiteY38" fmla="*/ 40861 h 148018"/>
                <a:gd name="connsiteX39" fmla="*/ 62174 w 292608"/>
                <a:gd name="connsiteY39" fmla="*/ 63340 h 148018"/>
                <a:gd name="connsiteX40" fmla="*/ 77795 w 292608"/>
                <a:gd name="connsiteY40" fmla="*/ 61054 h 148018"/>
                <a:gd name="connsiteX41" fmla="*/ 40266 w 292608"/>
                <a:gd name="connsiteY41" fmla="*/ 75722 h 148018"/>
                <a:gd name="connsiteX42" fmla="*/ 40266 w 292608"/>
                <a:gd name="connsiteY42" fmla="*/ 75722 h 148018"/>
                <a:gd name="connsiteX43" fmla="*/ 27693 w 292608"/>
                <a:gd name="connsiteY43" fmla="*/ 67817 h 148018"/>
                <a:gd name="connsiteX44" fmla="*/ 47886 w 292608"/>
                <a:gd name="connsiteY44" fmla="*/ 66102 h 148018"/>
                <a:gd name="connsiteX45" fmla="*/ 38361 w 292608"/>
                <a:gd name="connsiteY45" fmla="*/ 43623 h 148018"/>
                <a:gd name="connsiteX46" fmla="*/ 23407 w 292608"/>
                <a:gd name="connsiteY46" fmla="*/ 55244 h 148018"/>
                <a:gd name="connsiteX47" fmla="*/ 23407 w 292608"/>
                <a:gd name="connsiteY47" fmla="*/ 29812 h 148018"/>
                <a:gd name="connsiteX48" fmla="*/ -120 w 292608"/>
                <a:gd name="connsiteY48" fmla="*/ 41337 h 148018"/>
                <a:gd name="connsiteX49" fmla="*/ 21121 w 292608"/>
                <a:gd name="connsiteY49" fmla="*/ 80485 h 148018"/>
                <a:gd name="connsiteX50" fmla="*/ 27312 w 292608"/>
                <a:gd name="connsiteY50" fmla="*/ 104869 h 148018"/>
                <a:gd name="connsiteX51" fmla="*/ 232576 w 292608"/>
                <a:gd name="connsiteY51" fmla="*/ 135635 h 148018"/>
                <a:gd name="connsiteX52" fmla="*/ 224848 w 292608"/>
                <a:gd name="connsiteY52" fmla="*/ 131518 h 148018"/>
                <a:gd name="connsiteX53" fmla="*/ 224765 w 292608"/>
                <a:gd name="connsiteY53" fmla="*/ 128205 h 148018"/>
                <a:gd name="connsiteX54" fmla="*/ 215240 w 292608"/>
                <a:gd name="connsiteY54" fmla="*/ 122109 h 148018"/>
                <a:gd name="connsiteX55" fmla="*/ 77890 w 292608"/>
                <a:gd name="connsiteY55" fmla="*/ 122109 h 148018"/>
                <a:gd name="connsiteX56" fmla="*/ 68365 w 292608"/>
                <a:gd name="connsiteY56" fmla="*/ 128205 h 148018"/>
                <a:gd name="connsiteX57" fmla="*/ 63867 w 292608"/>
                <a:gd name="connsiteY57" fmla="*/ 135718 h 148018"/>
                <a:gd name="connsiteX58" fmla="*/ 60554 w 292608"/>
                <a:gd name="connsiteY58" fmla="*/ 135635 h 148018"/>
                <a:gd name="connsiteX59" fmla="*/ 55316 w 292608"/>
                <a:gd name="connsiteY59" fmla="*/ 120680 h 148018"/>
                <a:gd name="connsiteX60" fmla="*/ 146756 w 292608"/>
                <a:gd name="connsiteY60" fmla="*/ 110108 h 148018"/>
                <a:gd name="connsiteX61" fmla="*/ 238196 w 292608"/>
                <a:gd name="connsiteY61" fmla="*/ 120680 h 148018"/>
                <a:gd name="connsiteX62" fmla="*/ 232576 w 292608"/>
                <a:gd name="connsiteY62" fmla="*/ 135635 h 148018"/>
                <a:gd name="connsiteX63" fmla="*/ 249245 w 292608"/>
                <a:gd name="connsiteY63" fmla="*/ 86771 h 148018"/>
                <a:gd name="connsiteX64" fmla="*/ 254960 w 292608"/>
                <a:gd name="connsiteY64" fmla="*/ 84485 h 148018"/>
                <a:gd name="connsiteX65" fmla="*/ 254960 w 292608"/>
                <a:gd name="connsiteY65" fmla="*/ 84485 h 148018"/>
                <a:gd name="connsiteX66" fmla="*/ 260770 w 292608"/>
                <a:gd name="connsiteY66" fmla="*/ 82390 h 148018"/>
                <a:gd name="connsiteX67" fmla="*/ 264580 w 292608"/>
                <a:gd name="connsiteY67" fmla="*/ 82866 h 148018"/>
                <a:gd name="connsiteX68" fmla="*/ 261056 w 292608"/>
                <a:gd name="connsiteY68" fmla="*/ 101249 h 148018"/>
                <a:gd name="connsiteX69" fmla="*/ 257341 w 292608"/>
                <a:gd name="connsiteY69" fmla="*/ 100106 h 148018"/>
                <a:gd name="connsiteX70" fmla="*/ 248387 w 292608"/>
                <a:gd name="connsiteY70" fmla="*/ 90581 h 148018"/>
                <a:gd name="connsiteX71" fmla="*/ 249245 w 292608"/>
                <a:gd name="connsiteY71" fmla="*/ 86771 h 148018"/>
                <a:gd name="connsiteX72" fmla="*/ 189618 w 292608"/>
                <a:gd name="connsiteY72" fmla="*/ 76580 h 148018"/>
                <a:gd name="connsiteX73" fmla="*/ 206001 w 292608"/>
                <a:gd name="connsiteY73" fmla="*/ 71436 h 148018"/>
                <a:gd name="connsiteX74" fmla="*/ 218003 w 292608"/>
                <a:gd name="connsiteY74" fmla="*/ 83628 h 148018"/>
                <a:gd name="connsiteX75" fmla="*/ 206382 w 292608"/>
                <a:gd name="connsiteY75" fmla="*/ 89438 h 148018"/>
                <a:gd name="connsiteX76" fmla="*/ 201620 w 292608"/>
                <a:gd name="connsiteY76" fmla="*/ 88772 h 148018"/>
                <a:gd name="connsiteX77" fmla="*/ 189618 w 292608"/>
                <a:gd name="connsiteY77" fmla="*/ 76580 h 148018"/>
                <a:gd name="connsiteX78" fmla="*/ 132468 w 292608"/>
                <a:gd name="connsiteY78" fmla="*/ 74008 h 148018"/>
                <a:gd name="connsiteX79" fmla="*/ 144374 w 292608"/>
                <a:gd name="connsiteY79" fmla="*/ 67340 h 148018"/>
                <a:gd name="connsiteX80" fmla="*/ 145994 w 292608"/>
                <a:gd name="connsiteY80" fmla="*/ 67340 h 148018"/>
                <a:gd name="connsiteX81" fmla="*/ 147613 w 292608"/>
                <a:gd name="connsiteY81" fmla="*/ 67340 h 148018"/>
                <a:gd name="connsiteX82" fmla="*/ 159614 w 292608"/>
                <a:gd name="connsiteY82" fmla="*/ 74008 h 148018"/>
                <a:gd name="connsiteX83" fmla="*/ 160189 w 292608"/>
                <a:gd name="connsiteY83" fmla="*/ 77052 h 148018"/>
                <a:gd name="connsiteX84" fmla="*/ 159614 w 292608"/>
                <a:gd name="connsiteY84" fmla="*/ 77627 h 148018"/>
                <a:gd name="connsiteX85" fmla="*/ 146756 w 292608"/>
                <a:gd name="connsiteY85" fmla="*/ 86486 h 148018"/>
                <a:gd name="connsiteX86" fmla="*/ 145041 w 292608"/>
                <a:gd name="connsiteY86" fmla="*/ 86486 h 148018"/>
                <a:gd name="connsiteX87" fmla="*/ 132182 w 292608"/>
                <a:gd name="connsiteY87" fmla="*/ 77627 h 148018"/>
                <a:gd name="connsiteX88" fmla="*/ 131873 w 292608"/>
                <a:gd name="connsiteY88" fmla="*/ 74680 h 148018"/>
                <a:gd name="connsiteX89" fmla="*/ 132849 w 292608"/>
                <a:gd name="connsiteY89" fmla="*/ 74008 h 148018"/>
                <a:gd name="connsiteX90" fmla="*/ 86367 w 292608"/>
                <a:gd name="connsiteY90" fmla="*/ 71436 h 148018"/>
                <a:gd name="connsiteX91" fmla="*/ 102750 w 292608"/>
                <a:gd name="connsiteY91" fmla="*/ 76580 h 148018"/>
                <a:gd name="connsiteX92" fmla="*/ 90749 w 292608"/>
                <a:gd name="connsiteY92" fmla="*/ 88772 h 148018"/>
                <a:gd name="connsiteX93" fmla="*/ 85986 w 292608"/>
                <a:gd name="connsiteY93" fmla="*/ 89439 h 148018"/>
                <a:gd name="connsiteX94" fmla="*/ 74366 w 292608"/>
                <a:gd name="connsiteY94" fmla="*/ 83628 h 148018"/>
                <a:gd name="connsiteX95" fmla="*/ 86748 w 292608"/>
                <a:gd name="connsiteY95" fmla="*/ 71627 h 148018"/>
                <a:gd name="connsiteX96" fmla="*/ 50553 w 292608"/>
                <a:gd name="connsiteY96" fmla="*/ 108869 h 148018"/>
                <a:gd name="connsiteX97" fmla="*/ 86843 w 292608"/>
                <a:gd name="connsiteY97" fmla="*/ 98392 h 148018"/>
                <a:gd name="connsiteX98" fmla="*/ 205144 w 292608"/>
                <a:gd name="connsiteY98" fmla="*/ 98392 h 148018"/>
                <a:gd name="connsiteX99" fmla="*/ 241434 w 292608"/>
                <a:gd name="connsiteY99" fmla="*/ 108869 h 148018"/>
                <a:gd name="connsiteX100" fmla="*/ 237624 w 292608"/>
                <a:gd name="connsiteY100" fmla="*/ 115251 h 148018"/>
                <a:gd name="connsiteX101" fmla="*/ 54363 w 292608"/>
                <a:gd name="connsiteY101" fmla="*/ 115251 h 148018"/>
                <a:gd name="connsiteX102" fmla="*/ 50934 w 292608"/>
                <a:gd name="connsiteY102" fmla="*/ 108869 h 148018"/>
                <a:gd name="connsiteX103" fmla="*/ 27788 w 292608"/>
                <a:gd name="connsiteY103" fmla="*/ 82961 h 148018"/>
                <a:gd name="connsiteX104" fmla="*/ 31598 w 292608"/>
                <a:gd name="connsiteY104" fmla="*/ 82485 h 148018"/>
                <a:gd name="connsiteX105" fmla="*/ 37409 w 292608"/>
                <a:gd name="connsiteY105" fmla="*/ 84581 h 148018"/>
                <a:gd name="connsiteX106" fmla="*/ 37409 w 292608"/>
                <a:gd name="connsiteY106" fmla="*/ 84581 h 148018"/>
                <a:gd name="connsiteX107" fmla="*/ 43124 w 292608"/>
                <a:gd name="connsiteY107" fmla="*/ 86867 h 148018"/>
                <a:gd name="connsiteX108" fmla="*/ 43981 w 292608"/>
                <a:gd name="connsiteY108" fmla="*/ 91153 h 148018"/>
                <a:gd name="connsiteX109" fmla="*/ 35027 w 292608"/>
                <a:gd name="connsiteY109" fmla="*/ 100678 h 148018"/>
                <a:gd name="connsiteX110" fmla="*/ 31313 w 292608"/>
                <a:gd name="connsiteY110" fmla="*/ 101821 h 148018"/>
                <a:gd name="connsiteX111" fmla="*/ 28169 w 292608"/>
                <a:gd name="connsiteY111" fmla="*/ 82961 h 14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92608" h="148018">
                  <a:moveTo>
                    <a:pt x="27312" y="104869"/>
                  </a:moveTo>
                  <a:cubicBezTo>
                    <a:pt x="31086" y="109984"/>
                    <a:pt x="32346" y="116530"/>
                    <a:pt x="30741" y="122681"/>
                  </a:cubicBezTo>
                  <a:cubicBezTo>
                    <a:pt x="29122" y="127919"/>
                    <a:pt x="37028" y="133634"/>
                    <a:pt x="44552" y="136492"/>
                  </a:cubicBezTo>
                  <a:cubicBezTo>
                    <a:pt x="75223" y="147827"/>
                    <a:pt x="144374" y="147827"/>
                    <a:pt x="146375" y="147827"/>
                  </a:cubicBezTo>
                  <a:lnTo>
                    <a:pt x="146375" y="147827"/>
                  </a:lnTo>
                  <a:cubicBezTo>
                    <a:pt x="148375" y="147827"/>
                    <a:pt x="217526" y="147827"/>
                    <a:pt x="248102" y="136301"/>
                  </a:cubicBezTo>
                  <a:cubicBezTo>
                    <a:pt x="255626" y="133444"/>
                    <a:pt x="263723" y="127729"/>
                    <a:pt x="261913" y="122490"/>
                  </a:cubicBezTo>
                  <a:cubicBezTo>
                    <a:pt x="260430" y="116323"/>
                    <a:pt x="261718" y="109816"/>
                    <a:pt x="265437" y="104678"/>
                  </a:cubicBezTo>
                  <a:cubicBezTo>
                    <a:pt x="270672" y="97782"/>
                    <a:pt x="272747" y="88995"/>
                    <a:pt x="271152" y="80485"/>
                  </a:cubicBezTo>
                  <a:lnTo>
                    <a:pt x="292488" y="41337"/>
                  </a:lnTo>
                  <a:lnTo>
                    <a:pt x="268866" y="29812"/>
                  </a:lnTo>
                  <a:lnTo>
                    <a:pt x="268866" y="55244"/>
                  </a:lnTo>
                  <a:lnTo>
                    <a:pt x="253912" y="43623"/>
                  </a:lnTo>
                  <a:lnTo>
                    <a:pt x="244387" y="66102"/>
                  </a:lnTo>
                  <a:cubicBezTo>
                    <a:pt x="251166" y="65406"/>
                    <a:pt x="258015" y="65987"/>
                    <a:pt x="264580" y="67817"/>
                  </a:cubicBezTo>
                  <a:cubicBezTo>
                    <a:pt x="261110" y="71454"/>
                    <a:pt x="256789" y="74171"/>
                    <a:pt x="252007" y="75722"/>
                  </a:cubicBezTo>
                  <a:lnTo>
                    <a:pt x="252007" y="75722"/>
                  </a:lnTo>
                  <a:cubicBezTo>
                    <a:pt x="233909" y="81056"/>
                    <a:pt x="211716" y="68864"/>
                    <a:pt x="214478" y="61054"/>
                  </a:cubicBezTo>
                  <a:cubicBezTo>
                    <a:pt x="219146" y="46576"/>
                    <a:pt x="232957" y="54101"/>
                    <a:pt x="230004" y="63340"/>
                  </a:cubicBezTo>
                  <a:cubicBezTo>
                    <a:pt x="250102" y="56387"/>
                    <a:pt x="240386" y="32765"/>
                    <a:pt x="220479" y="40861"/>
                  </a:cubicBezTo>
                  <a:cubicBezTo>
                    <a:pt x="228198" y="31990"/>
                    <a:pt x="227698" y="18649"/>
                    <a:pt x="219336" y="10381"/>
                  </a:cubicBezTo>
                  <a:cubicBezTo>
                    <a:pt x="206668" y="12667"/>
                    <a:pt x="204382" y="25335"/>
                    <a:pt x="207811" y="38956"/>
                  </a:cubicBezTo>
                  <a:cubicBezTo>
                    <a:pt x="180760" y="24573"/>
                    <a:pt x="178474" y="53910"/>
                    <a:pt x="188761" y="56196"/>
                  </a:cubicBezTo>
                  <a:cubicBezTo>
                    <a:pt x="193904" y="46671"/>
                    <a:pt x="204858" y="52196"/>
                    <a:pt x="201905" y="59625"/>
                  </a:cubicBezTo>
                  <a:cubicBezTo>
                    <a:pt x="196190" y="74579"/>
                    <a:pt x="155423" y="70007"/>
                    <a:pt x="155423" y="51053"/>
                  </a:cubicBezTo>
                  <a:cubicBezTo>
                    <a:pt x="155423" y="41528"/>
                    <a:pt x="166853" y="44671"/>
                    <a:pt x="177236" y="48767"/>
                  </a:cubicBezTo>
                  <a:lnTo>
                    <a:pt x="177236" y="15905"/>
                  </a:lnTo>
                  <a:lnTo>
                    <a:pt x="156566" y="23430"/>
                  </a:lnTo>
                  <a:lnTo>
                    <a:pt x="165139" y="-192"/>
                  </a:lnTo>
                  <a:lnTo>
                    <a:pt x="127039" y="-192"/>
                  </a:lnTo>
                  <a:lnTo>
                    <a:pt x="135707" y="23430"/>
                  </a:lnTo>
                  <a:lnTo>
                    <a:pt x="114942" y="15905"/>
                  </a:lnTo>
                  <a:lnTo>
                    <a:pt x="114942" y="48767"/>
                  </a:lnTo>
                  <a:cubicBezTo>
                    <a:pt x="125324" y="44671"/>
                    <a:pt x="136850" y="41813"/>
                    <a:pt x="136850" y="51053"/>
                  </a:cubicBezTo>
                  <a:cubicBezTo>
                    <a:pt x="136850" y="70103"/>
                    <a:pt x="95987" y="74579"/>
                    <a:pt x="90177" y="59625"/>
                  </a:cubicBezTo>
                  <a:cubicBezTo>
                    <a:pt x="87320" y="52196"/>
                    <a:pt x="98273" y="46957"/>
                    <a:pt x="103417" y="56196"/>
                  </a:cubicBezTo>
                  <a:cubicBezTo>
                    <a:pt x="112942" y="53910"/>
                    <a:pt x="110942" y="24573"/>
                    <a:pt x="84367" y="38956"/>
                  </a:cubicBezTo>
                  <a:cubicBezTo>
                    <a:pt x="87796" y="25716"/>
                    <a:pt x="85510" y="13048"/>
                    <a:pt x="72842" y="10381"/>
                  </a:cubicBezTo>
                  <a:cubicBezTo>
                    <a:pt x="64480" y="18649"/>
                    <a:pt x="63980" y="31990"/>
                    <a:pt x="71699" y="40861"/>
                  </a:cubicBezTo>
                  <a:cubicBezTo>
                    <a:pt x="52649" y="32765"/>
                    <a:pt x="42362" y="56387"/>
                    <a:pt x="62174" y="63340"/>
                  </a:cubicBezTo>
                  <a:cubicBezTo>
                    <a:pt x="59411" y="53815"/>
                    <a:pt x="73127" y="46576"/>
                    <a:pt x="77795" y="61054"/>
                  </a:cubicBezTo>
                  <a:cubicBezTo>
                    <a:pt x="80557" y="68864"/>
                    <a:pt x="58745" y="81056"/>
                    <a:pt x="40266" y="75722"/>
                  </a:cubicBezTo>
                  <a:lnTo>
                    <a:pt x="40266" y="75722"/>
                  </a:lnTo>
                  <a:cubicBezTo>
                    <a:pt x="35494" y="74150"/>
                    <a:pt x="31178" y="71436"/>
                    <a:pt x="27693" y="67817"/>
                  </a:cubicBezTo>
                  <a:cubicBezTo>
                    <a:pt x="34258" y="65987"/>
                    <a:pt x="41107" y="65406"/>
                    <a:pt x="47886" y="66102"/>
                  </a:cubicBezTo>
                  <a:lnTo>
                    <a:pt x="38361" y="43623"/>
                  </a:lnTo>
                  <a:lnTo>
                    <a:pt x="23407" y="55244"/>
                  </a:lnTo>
                  <a:lnTo>
                    <a:pt x="23407" y="29812"/>
                  </a:lnTo>
                  <a:lnTo>
                    <a:pt x="-120" y="41337"/>
                  </a:lnTo>
                  <a:lnTo>
                    <a:pt x="21121" y="80485"/>
                  </a:lnTo>
                  <a:cubicBezTo>
                    <a:pt x="19603" y="89124"/>
                    <a:pt x="21856" y="98000"/>
                    <a:pt x="27312" y="104869"/>
                  </a:cubicBezTo>
                  <a:close/>
                  <a:moveTo>
                    <a:pt x="232576" y="135635"/>
                  </a:moveTo>
                  <a:cubicBezTo>
                    <a:pt x="229305" y="136632"/>
                    <a:pt x="225845" y="134789"/>
                    <a:pt x="224848" y="131518"/>
                  </a:cubicBezTo>
                  <a:cubicBezTo>
                    <a:pt x="224520" y="130442"/>
                    <a:pt x="224491" y="129296"/>
                    <a:pt x="224765" y="128205"/>
                  </a:cubicBezTo>
                  <a:cubicBezTo>
                    <a:pt x="225718" y="124681"/>
                    <a:pt x="221051" y="122966"/>
                    <a:pt x="215240" y="122109"/>
                  </a:cubicBezTo>
                  <a:cubicBezTo>
                    <a:pt x="169612" y="116776"/>
                    <a:pt x="123518" y="116776"/>
                    <a:pt x="77890" y="122109"/>
                  </a:cubicBezTo>
                  <a:cubicBezTo>
                    <a:pt x="71889" y="122966"/>
                    <a:pt x="67222" y="124681"/>
                    <a:pt x="68365" y="128205"/>
                  </a:cubicBezTo>
                  <a:cubicBezTo>
                    <a:pt x="69197" y="131522"/>
                    <a:pt x="67184" y="134885"/>
                    <a:pt x="63867" y="135718"/>
                  </a:cubicBezTo>
                  <a:cubicBezTo>
                    <a:pt x="62776" y="135991"/>
                    <a:pt x="61631" y="135963"/>
                    <a:pt x="60554" y="135635"/>
                  </a:cubicBezTo>
                  <a:cubicBezTo>
                    <a:pt x="45314" y="132491"/>
                    <a:pt x="49029" y="123919"/>
                    <a:pt x="55316" y="120680"/>
                  </a:cubicBezTo>
                  <a:cubicBezTo>
                    <a:pt x="69127" y="114680"/>
                    <a:pt x="89510" y="111155"/>
                    <a:pt x="146756" y="110108"/>
                  </a:cubicBezTo>
                  <a:cubicBezTo>
                    <a:pt x="203906" y="111536"/>
                    <a:pt x="224480" y="114680"/>
                    <a:pt x="238196" y="120680"/>
                  </a:cubicBezTo>
                  <a:cubicBezTo>
                    <a:pt x="244101" y="123919"/>
                    <a:pt x="247816" y="132491"/>
                    <a:pt x="232576" y="135635"/>
                  </a:cubicBezTo>
                  <a:close/>
                  <a:moveTo>
                    <a:pt x="249245" y="86771"/>
                  </a:moveTo>
                  <a:cubicBezTo>
                    <a:pt x="250388" y="86200"/>
                    <a:pt x="252674" y="85343"/>
                    <a:pt x="254960" y="84485"/>
                  </a:cubicBezTo>
                  <a:lnTo>
                    <a:pt x="254960" y="84485"/>
                  </a:lnTo>
                  <a:cubicBezTo>
                    <a:pt x="258579" y="83057"/>
                    <a:pt x="260770" y="82390"/>
                    <a:pt x="260770" y="82390"/>
                  </a:cubicBezTo>
                  <a:cubicBezTo>
                    <a:pt x="262294" y="82390"/>
                    <a:pt x="263627" y="81152"/>
                    <a:pt x="264580" y="82866"/>
                  </a:cubicBezTo>
                  <a:cubicBezTo>
                    <a:pt x="266108" y="89215"/>
                    <a:pt x="264823" y="95915"/>
                    <a:pt x="261056" y="101249"/>
                  </a:cubicBezTo>
                  <a:cubicBezTo>
                    <a:pt x="260198" y="102773"/>
                    <a:pt x="257341" y="100106"/>
                    <a:pt x="257341" y="100106"/>
                  </a:cubicBezTo>
                  <a:lnTo>
                    <a:pt x="248387" y="90581"/>
                  </a:lnTo>
                  <a:cubicBezTo>
                    <a:pt x="246101" y="89343"/>
                    <a:pt x="246673" y="87914"/>
                    <a:pt x="249245" y="86771"/>
                  </a:cubicBezTo>
                  <a:close/>
                  <a:moveTo>
                    <a:pt x="189618" y="76580"/>
                  </a:moveTo>
                  <a:cubicBezTo>
                    <a:pt x="190761" y="71722"/>
                    <a:pt x="198095" y="69436"/>
                    <a:pt x="206001" y="71436"/>
                  </a:cubicBezTo>
                  <a:cubicBezTo>
                    <a:pt x="213907" y="73436"/>
                    <a:pt x="219241" y="78866"/>
                    <a:pt x="218003" y="83628"/>
                  </a:cubicBezTo>
                  <a:cubicBezTo>
                    <a:pt x="216764" y="88391"/>
                    <a:pt x="212288" y="89724"/>
                    <a:pt x="206382" y="89438"/>
                  </a:cubicBezTo>
                  <a:cubicBezTo>
                    <a:pt x="204784" y="89303"/>
                    <a:pt x="203194" y="89081"/>
                    <a:pt x="201620" y="88772"/>
                  </a:cubicBezTo>
                  <a:cubicBezTo>
                    <a:pt x="193714" y="86771"/>
                    <a:pt x="188189" y="81152"/>
                    <a:pt x="189618" y="76580"/>
                  </a:cubicBezTo>
                  <a:close/>
                  <a:moveTo>
                    <a:pt x="132468" y="74008"/>
                  </a:moveTo>
                  <a:lnTo>
                    <a:pt x="144374" y="67340"/>
                  </a:lnTo>
                  <a:lnTo>
                    <a:pt x="145994" y="67340"/>
                  </a:lnTo>
                  <a:cubicBezTo>
                    <a:pt x="146472" y="66975"/>
                    <a:pt x="147135" y="66975"/>
                    <a:pt x="147613" y="67340"/>
                  </a:cubicBezTo>
                  <a:lnTo>
                    <a:pt x="159614" y="74008"/>
                  </a:lnTo>
                  <a:cubicBezTo>
                    <a:pt x="160614" y="74690"/>
                    <a:pt x="160871" y="76053"/>
                    <a:pt x="160189" y="77052"/>
                  </a:cubicBezTo>
                  <a:cubicBezTo>
                    <a:pt x="160035" y="77278"/>
                    <a:pt x="159840" y="77473"/>
                    <a:pt x="159614" y="77627"/>
                  </a:cubicBezTo>
                  <a:lnTo>
                    <a:pt x="146756" y="86486"/>
                  </a:lnTo>
                  <a:lnTo>
                    <a:pt x="145041" y="86486"/>
                  </a:lnTo>
                  <a:lnTo>
                    <a:pt x="132182" y="77627"/>
                  </a:lnTo>
                  <a:cubicBezTo>
                    <a:pt x="131283" y="76899"/>
                    <a:pt x="131145" y="75579"/>
                    <a:pt x="131873" y="74680"/>
                  </a:cubicBezTo>
                  <a:cubicBezTo>
                    <a:pt x="132127" y="74367"/>
                    <a:pt x="132466" y="74133"/>
                    <a:pt x="132849" y="74008"/>
                  </a:cubicBezTo>
                  <a:close/>
                  <a:moveTo>
                    <a:pt x="86367" y="71436"/>
                  </a:moveTo>
                  <a:cubicBezTo>
                    <a:pt x="94273" y="69436"/>
                    <a:pt x="101512" y="71436"/>
                    <a:pt x="102750" y="76580"/>
                  </a:cubicBezTo>
                  <a:cubicBezTo>
                    <a:pt x="103988" y="81723"/>
                    <a:pt x="98559" y="86771"/>
                    <a:pt x="90749" y="88772"/>
                  </a:cubicBezTo>
                  <a:cubicBezTo>
                    <a:pt x="89176" y="89087"/>
                    <a:pt x="87585" y="89310"/>
                    <a:pt x="85986" y="89439"/>
                  </a:cubicBezTo>
                  <a:cubicBezTo>
                    <a:pt x="80081" y="89438"/>
                    <a:pt x="75318" y="87533"/>
                    <a:pt x="74366" y="83628"/>
                  </a:cubicBezTo>
                  <a:cubicBezTo>
                    <a:pt x="73413" y="79723"/>
                    <a:pt x="78938" y="73436"/>
                    <a:pt x="86748" y="71627"/>
                  </a:cubicBezTo>
                  <a:close/>
                  <a:moveTo>
                    <a:pt x="50553" y="108869"/>
                  </a:moveTo>
                  <a:cubicBezTo>
                    <a:pt x="61909" y="103191"/>
                    <a:pt x="74209" y="99640"/>
                    <a:pt x="86843" y="98392"/>
                  </a:cubicBezTo>
                  <a:cubicBezTo>
                    <a:pt x="126021" y="92041"/>
                    <a:pt x="165966" y="92041"/>
                    <a:pt x="205144" y="98392"/>
                  </a:cubicBezTo>
                  <a:cubicBezTo>
                    <a:pt x="217779" y="99640"/>
                    <a:pt x="230078" y="103191"/>
                    <a:pt x="241434" y="108869"/>
                  </a:cubicBezTo>
                  <a:cubicBezTo>
                    <a:pt x="245149" y="111727"/>
                    <a:pt x="245435" y="117537"/>
                    <a:pt x="237624" y="115251"/>
                  </a:cubicBezTo>
                  <a:cubicBezTo>
                    <a:pt x="177365" y="101026"/>
                    <a:pt x="114622" y="101026"/>
                    <a:pt x="54363" y="115251"/>
                  </a:cubicBezTo>
                  <a:cubicBezTo>
                    <a:pt x="46934" y="117537"/>
                    <a:pt x="47219" y="111727"/>
                    <a:pt x="50934" y="108869"/>
                  </a:cubicBezTo>
                  <a:close/>
                  <a:moveTo>
                    <a:pt x="27788" y="82961"/>
                  </a:moveTo>
                  <a:cubicBezTo>
                    <a:pt x="28741" y="81247"/>
                    <a:pt x="30170" y="82104"/>
                    <a:pt x="31598" y="82485"/>
                  </a:cubicBezTo>
                  <a:cubicBezTo>
                    <a:pt x="31598" y="82485"/>
                    <a:pt x="33789" y="83152"/>
                    <a:pt x="37409" y="84581"/>
                  </a:cubicBezTo>
                  <a:lnTo>
                    <a:pt x="37409" y="84581"/>
                  </a:lnTo>
                  <a:cubicBezTo>
                    <a:pt x="39695" y="85438"/>
                    <a:pt x="41981" y="86295"/>
                    <a:pt x="43124" y="86867"/>
                  </a:cubicBezTo>
                  <a:cubicBezTo>
                    <a:pt x="45695" y="88010"/>
                    <a:pt x="46267" y="89438"/>
                    <a:pt x="43981" y="91153"/>
                  </a:cubicBezTo>
                  <a:lnTo>
                    <a:pt x="35027" y="100678"/>
                  </a:lnTo>
                  <a:cubicBezTo>
                    <a:pt x="35027" y="100678"/>
                    <a:pt x="32170" y="103345"/>
                    <a:pt x="31313" y="101821"/>
                  </a:cubicBezTo>
                  <a:cubicBezTo>
                    <a:pt x="27572" y="96291"/>
                    <a:pt x="26425" y="89406"/>
                    <a:pt x="28169" y="8296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E3EAF5FF-241C-4F73-95B1-EE208BF1FBB1}"/>
                </a:ext>
              </a:extLst>
            </p:cNvPr>
            <p:cNvSpPr/>
            <p:nvPr/>
          </p:nvSpPr>
          <p:spPr>
            <a:xfrm>
              <a:off x="5089303" y="3287276"/>
              <a:ext cx="516064" cy="443324"/>
            </a:xfrm>
            <a:custGeom>
              <a:avLst/>
              <a:gdLst>
                <a:gd name="connsiteX0" fmla="*/ 29693 w 516064"/>
                <a:gd name="connsiteY0" fmla="*/ 213001 h 443324"/>
                <a:gd name="connsiteX1" fmla="*/ 184379 w 516064"/>
                <a:gd name="connsiteY1" fmla="*/ 229575 h 443324"/>
                <a:gd name="connsiteX2" fmla="*/ 184951 w 516064"/>
                <a:gd name="connsiteY2" fmla="*/ 231289 h 443324"/>
                <a:gd name="connsiteX3" fmla="*/ 235528 w 516064"/>
                <a:gd name="connsiteY3" fmla="*/ 329396 h 443324"/>
                <a:gd name="connsiteX4" fmla="*/ 49124 w 516064"/>
                <a:gd name="connsiteY4" fmla="*/ 415122 h 443324"/>
                <a:gd name="connsiteX5" fmla="*/ 257912 w 516064"/>
                <a:gd name="connsiteY5" fmla="*/ 358639 h 443324"/>
                <a:gd name="connsiteX6" fmla="*/ 466700 w 516064"/>
                <a:gd name="connsiteY6" fmla="*/ 415122 h 443324"/>
                <a:gd name="connsiteX7" fmla="*/ 280296 w 516064"/>
                <a:gd name="connsiteY7" fmla="*/ 329397 h 443324"/>
                <a:gd name="connsiteX8" fmla="*/ 330874 w 516064"/>
                <a:gd name="connsiteY8" fmla="*/ 231289 h 443324"/>
                <a:gd name="connsiteX9" fmla="*/ 331445 w 516064"/>
                <a:gd name="connsiteY9" fmla="*/ 229575 h 443324"/>
                <a:gd name="connsiteX10" fmla="*/ 486322 w 516064"/>
                <a:gd name="connsiteY10" fmla="*/ 213001 h 443324"/>
                <a:gd name="connsiteX11" fmla="*/ 435268 w 516064"/>
                <a:gd name="connsiteY11" fmla="*/ 36217 h 443324"/>
                <a:gd name="connsiteX12" fmla="*/ 515944 w 516064"/>
                <a:gd name="connsiteY12" fmla="*/ 6595 h 443324"/>
                <a:gd name="connsiteX13" fmla="*/ 412789 w 516064"/>
                <a:gd name="connsiteY13" fmla="*/ 23073 h 443324"/>
                <a:gd name="connsiteX14" fmla="*/ 322111 w 516064"/>
                <a:gd name="connsiteY14" fmla="*/ 11929 h 443324"/>
                <a:gd name="connsiteX15" fmla="*/ 396596 w 516064"/>
                <a:gd name="connsiteY15" fmla="*/ 37265 h 443324"/>
                <a:gd name="connsiteX16" fmla="*/ 309157 w 516064"/>
                <a:gd name="connsiteY16" fmla="*/ 182331 h 443324"/>
                <a:gd name="connsiteX17" fmla="*/ 258008 w 516064"/>
                <a:gd name="connsiteY17" fmla="*/ 120894 h 443324"/>
                <a:gd name="connsiteX18" fmla="*/ 206668 w 516064"/>
                <a:gd name="connsiteY18" fmla="*/ 182331 h 443324"/>
                <a:gd name="connsiteX19" fmla="*/ 119228 w 516064"/>
                <a:gd name="connsiteY19" fmla="*/ 37170 h 443324"/>
                <a:gd name="connsiteX20" fmla="*/ 193619 w 516064"/>
                <a:gd name="connsiteY20" fmla="*/ 11929 h 443324"/>
                <a:gd name="connsiteX21" fmla="*/ 103036 w 516064"/>
                <a:gd name="connsiteY21" fmla="*/ 23073 h 443324"/>
                <a:gd name="connsiteX22" fmla="*/ -120 w 516064"/>
                <a:gd name="connsiteY22" fmla="*/ 6213 h 443324"/>
                <a:gd name="connsiteX23" fmla="*/ 80652 w 516064"/>
                <a:gd name="connsiteY23" fmla="*/ 35741 h 443324"/>
                <a:gd name="connsiteX24" fmla="*/ 29693 w 516064"/>
                <a:gd name="connsiteY24" fmla="*/ 213001 h 443324"/>
                <a:gd name="connsiteX25" fmla="*/ 419647 w 516064"/>
                <a:gd name="connsiteY25" fmla="*/ 52315 h 443324"/>
                <a:gd name="connsiteX26" fmla="*/ 457747 w 516064"/>
                <a:gd name="connsiteY26" fmla="*/ 189189 h 443324"/>
                <a:gd name="connsiteX27" fmla="*/ 341065 w 516064"/>
                <a:gd name="connsiteY27" fmla="*/ 204238 h 443324"/>
                <a:gd name="connsiteX28" fmla="*/ 419647 w 516064"/>
                <a:gd name="connsiteY28" fmla="*/ 52315 h 443324"/>
                <a:gd name="connsiteX29" fmla="*/ 257722 w 516064"/>
                <a:gd name="connsiteY29" fmla="*/ 157090 h 443324"/>
                <a:gd name="connsiteX30" fmla="*/ 298679 w 516064"/>
                <a:gd name="connsiteY30" fmla="*/ 206048 h 443324"/>
                <a:gd name="connsiteX31" fmla="*/ 298679 w 516064"/>
                <a:gd name="connsiteY31" fmla="*/ 207191 h 443324"/>
                <a:gd name="connsiteX32" fmla="*/ 258293 w 516064"/>
                <a:gd name="connsiteY32" fmla="*/ 292916 h 443324"/>
                <a:gd name="connsiteX33" fmla="*/ 217812 w 516064"/>
                <a:gd name="connsiteY33" fmla="*/ 207191 h 443324"/>
                <a:gd name="connsiteX34" fmla="*/ 217240 w 516064"/>
                <a:gd name="connsiteY34" fmla="*/ 206048 h 443324"/>
                <a:gd name="connsiteX35" fmla="*/ 257912 w 516064"/>
                <a:gd name="connsiteY35" fmla="*/ 157280 h 443324"/>
                <a:gd name="connsiteX36" fmla="*/ 175140 w 516064"/>
                <a:gd name="connsiteY36" fmla="*/ 204048 h 443324"/>
                <a:gd name="connsiteX37" fmla="*/ 58554 w 516064"/>
                <a:gd name="connsiteY37" fmla="*/ 188903 h 443324"/>
                <a:gd name="connsiteX38" fmla="*/ 96654 w 516064"/>
                <a:gd name="connsiteY38" fmla="*/ 51933 h 443324"/>
                <a:gd name="connsiteX39" fmla="*/ 175140 w 516064"/>
                <a:gd name="connsiteY39" fmla="*/ 204048 h 44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6064" h="443324">
                  <a:moveTo>
                    <a:pt x="29693" y="213001"/>
                  </a:moveTo>
                  <a:cubicBezTo>
                    <a:pt x="68555" y="266246"/>
                    <a:pt x="132087" y="260055"/>
                    <a:pt x="184379" y="229575"/>
                  </a:cubicBezTo>
                  <a:lnTo>
                    <a:pt x="184951" y="231289"/>
                  </a:lnTo>
                  <a:cubicBezTo>
                    <a:pt x="197786" y="265914"/>
                    <a:pt x="214769" y="298857"/>
                    <a:pt x="235528" y="329396"/>
                  </a:cubicBezTo>
                  <a:cubicBezTo>
                    <a:pt x="187332" y="400453"/>
                    <a:pt x="126658" y="441506"/>
                    <a:pt x="49124" y="415122"/>
                  </a:cubicBezTo>
                  <a:cubicBezTo>
                    <a:pt x="105512" y="471033"/>
                    <a:pt x="190952" y="438649"/>
                    <a:pt x="257912" y="358639"/>
                  </a:cubicBezTo>
                  <a:cubicBezTo>
                    <a:pt x="324587" y="438649"/>
                    <a:pt x="410312" y="471033"/>
                    <a:pt x="466700" y="415122"/>
                  </a:cubicBezTo>
                  <a:cubicBezTo>
                    <a:pt x="389262" y="441220"/>
                    <a:pt x="328683" y="400072"/>
                    <a:pt x="280296" y="329397"/>
                  </a:cubicBezTo>
                  <a:cubicBezTo>
                    <a:pt x="301128" y="298900"/>
                    <a:pt x="318115" y="265948"/>
                    <a:pt x="330874" y="231289"/>
                  </a:cubicBezTo>
                  <a:lnTo>
                    <a:pt x="331445" y="229575"/>
                  </a:lnTo>
                  <a:cubicBezTo>
                    <a:pt x="383833" y="260055"/>
                    <a:pt x="447460" y="266246"/>
                    <a:pt x="486322" y="213001"/>
                  </a:cubicBezTo>
                  <a:cubicBezTo>
                    <a:pt x="527374" y="156327"/>
                    <a:pt x="495847" y="77079"/>
                    <a:pt x="435268" y="36217"/>
                  </a:cubicBezTo>
                  <a:cubicBezTo>
                    <a:pt x="456911" y="15619"/>
                    <a:pt x="486114" y="4896"/>
                    <a:pt x="515944" y="6595"/>
                  </a:cubicBezTo>
                  <a:cubicBezTo>
                    <a:pt x="481027" y="-6161"/>
                    <a:pt x="441994" y="74"/>
                    <a:pt x="412789" y="23073"/>
                  </a:cubicBezTo>
                  <a:cubicBezTo>
                    <a:pt x="384597" y="9534"/>
                    <a:pt x="352742" y="5619"/>
                    <a:pt x="322111" y="11929"/>
                  </a:cubicBezTo>
                  <a:cubicBezTo>
                    <a:pt x="348085" y="16531"/>
                    <a:pt x="373203" y="25076"/>
                    <a:pt x="396596" y="37265"/>
                  </a:cubicBezTo>
                  <a:cubicBezTo>
                    <a:pt x="363544" y="70031"/>
                    <a:pt x="336113" y="121847"/>
                    <a:pt x="309157" y="182331"/>
                  </a:cubicBezTo>
                  <a:cubicBezTo>
                    <a:pt x="289130" y="164526"/>
                    <a:pt x="271888" y="143817"/>
                    <a:pt x="258008" y="120894"/>
                  </a:cubicBezTo>
                  <a:cubicBezTo>
                    <a:pt x="244117" y="143864"/>
                    <a:pt x="226805" y="164581"/>
                    <a:pt x="206668" y="182331"/>
                  </a:cubicBezTo>
                  <a:cubicBezTo>
                    <a:pt x="179712" y="121847"/>
                    <a:pt x="152280" y="69936"/>
                    <a:pt x="119228" y="37170"/>
                  </a:cubicBezTo>
                  <a:cubicBezTo>
                    <a:pt x="142594" y="25014"/>
                    <a:pt x="167680" y="16502"/>
                    <a:pt x="193619" y="11929"/>
                  </a:cubicBezTo>
                  <a:cubicBezTo>
                    <a:pt x="163020" y="5590"/>
                    <a:pt x="131186" y="9507"/>
                    <a:pt x="103036" y="23073"/>
                  </a:cubicBezTo>
                  <a:cubicBezTo>
                    <a:pt x="73909" y="-73"/>
                    <a:pt x="34860" y="-6455"/>
                    <a:pt x="-120" y="6213"/>
                  </a:cubicBezTo>
                  <a:cubicBezTo>
                    <a:pt x="29720" y="4520"/>
                    <a:pt x="58939" y="15202"/>
                    <a:pt x="80652" y="35741"/>
                  </a:cubicBezTo>
                  <a:cubicBezTo>
                    <a:pt x="20359" y="77079"/>
                    <a:pt x="-11550" y="156423"/>
                    <a:pt x="29693" y="213001"/>
                  </a:cubicBezTo>
                  <a:close/>
                  <a:moveTo>
                    <a:pt x="419647" y="52315"/>
                  </a:moveTo>
                  <a:cubicBezTo>
                    <a:pt x="478130" y="96606"/>
                    <a:pt x="479749" y="160138"/>
                    <a:pt x="457747" y="189189"/>
                  </a:cubicBezTo>
                  <a:cubicBezTo>
                    <a:pt x="437554" y="215478"/>
                    <a:pt x="391643" y="230527"/>
                    <a:pt x="341065" y="204238"/>
                  </a:cubicBezTo>
                  <a:cubicBezTo>
                    <a:pt x="367545" y="133277"/>
                    <a:pt x="392596" y="83937"/>
                    <a:pt x="419647" y="52315"/>
                  </a:cubicBezTo>
                  <a:close/>
                  <a:moveTo>
                    <a:pt x="257722" y="157090"/>
                  </a:moveTo>
                  <a:cubicBezTo>
                    <a:pt x="268492" y="175619"/>
                    <a:pt x="282343" y="192176"/>
                    <a:pt x="298679" y="206048"/>
                  </a:cubicBezTo>
                  <a:cubicBezTo>
                    <a:pt x="298642" y="206428"/>
                    <a:pt x="298642" y="206811"/>
                    <a:pt x="298679" y="207191"/>
                  </a:cubicBezTo>
                  <a:cubicBezTo>
                    <a:pt x="286943" y="236548"/>
                    <a:pt x="273457" y="265175"/>
                    <a:pt x="258293" y="292916"/>
                  </a:cubicBezTo>
                  <a:cubicBezTo>
                    <a:pt x="243020" y="265216"/>
                    <a:pt x="229499" y="236585"/>
                    <a:pt x="217812" y="207191"/>
                  </a:cubicBezTo>
                  <a:lnTo>
                    <a:pt x="217240" y="206048"/>
                  </a:lnTo>
                  <a:cubicBezTo>
                    <a:pt x="233431" y="192182"/>
                    <a:pt x="247179" y="175697"/>
                    <a:pt x="257912" y="157280"/>
                  </a:cubicBezTo>
                  <a:close/>
                  <a:moveTo>
                    <a:pt x="175140" y="204048"/>
                  </a:moveTo>
                  <a:cubicBezTo>
                    <a:pt x="124467" y="230146"/>
                    <a:pt x="78747" y="215192"/>
                    <a:pt x="58554" y="188903"/>
                  </a:cubicBezTo>
                  <a:cubicBezTo>
                    <a:pt x="36170" y="159852"/>
                    <a:pt x="37694" y="96225"/>
                    <a:pt x="96654" y="51933"/>
                  </a:cubicBezTo>
                  <a:cubicBezTo>
                    <a:pt x="123324" y="83937"/>
                    <a:pt x="148375" y="133277"/>
                    <a:pt x="175140" y="2040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AD8F76C-5DF6-4C1C-9E8B-5A6EBC625671}"/>
              </a:ext>
            </a:extLst>
          </p:cNvPr>
          <p:cNvGrpSpPr/>
          <p:nvPr userDrawn="1"/>
        </p:nvGrpSpPr>
        <p:grpSpPr>
          <a:xfrm>
            <a:off x="334804" y="1591928"/>
            <a:ext cx="8401058" cy="4335014"/>
            <a:chOff x="293608" y="1754806"/>
            <a:chExt cx="7367334" cy="4778550"/>
          </a:xfrm>
          <a:solidFill>
            <a:schemeClr val="accent4"/>
          </a:solidFill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4687815" y="1837483"/>
              <a:ext cx="765082" cy="1163565"/>
            </a:xfrm>
            <a:custGeom>
              <a:avLst/>
              <a:gdLst>
                <a:gd name="connsiteX0" fmla="*/ 46796 w 765082"/>
                <a:gd name="connsiteY0" fmla="*/ 260710 h 1163565"/>
                <a:gd name="connsiteX1" fmla="*/ 50987 w 765082"/>
                <a:gd name="connsiteY1" fmla="*/ 269371 h 1163565"/>
                <a:gd name="connsiteX2" fmla="*/ 54340 w 765082"/>
                <a:gd name="connsiteY2" fmla="*/ 278032 h 1163565"/>
                <a:gd name="connsiteX3" fmla="*/ 89823 w 765082"/>
                <a:gd name="connsiteY3" fmla="*/ 350115 h 1163565"/>
                <a:gd name="connsiteX4" fmla="*/ 123909 w 765082"/>
                <a:gd name="connsiteY4" fmla="*/ 364085 h 1163565"/>
                <a:gd name="connsiteX5" fmla="*/ 188309 w 765082"/>
                <a:gd name="connsiteY5" fmla="*/ 351792 h 1163565"/>
                <a:gd name="connsiteX6" fmla="*/ 239717 w 765082"/>
                <a:gd name="connsiteY6" fmla="*/ 344807 h 1163565"/>
                <a:gd name="connsiteX7" fmla="*/ 250334 w 765082"/>
                <a:gd name="connsiteY7" fmla="*/ 348718 h 1163565"/>
                <a:gd name="connsiteX8" fmla="*/ 164141 w 765082"/>
                <a:gd name="connsiteY8" fmla="*/ 719892 h 1163565"/>
                <a:gd name="connsiteX9" fmla="*/ 77669 w 765082"/>
                <a:gd name="connsiteY9" fmla="*/ 1111880 h 1163565"/>
                <a:gd name="connsiteX10" fmla="*/ 84514 w 765082"/>
                <a:gd name="connsiteY10" fmla="*/ 1130739 h 1163565"/>
                <a:gd name="connsiteX11" fmla="*/ 169729 w 765082"/>
                <a:gd name="connsiteY11" fmla="*/ 1148620 h 1163565"/>
                <a:gd name="connsiteX12" fmla="*/ 256201 w 765082"/>
                <a:gd name="connsiteY12" fmla="*/ 1163428 h 1163565"/>
                <a:gd name="connsiteX13" fmla="*/ 261649 w 765082"/>
                <a:gd name="connsiteY13" fmla="*/ 1154208 h 1163565"/>
                <a:gd name="connsiteX14" fmla="*/ 275619 w 765082"/>
                <a:gd name="connsiteY14" fmla="*/ 1141775 h 1163565"/>
                <a:gd name="connsiteX15" fmla="*/ 297412 w 765082"/>
                <a:gd name="connsiteY15" fmla="*/ 1148061 h 1163565"/>
                <a:gd name="connsiteX16" fmla="*/ 303558 w 765082"/>
                <a:gd name="connsiteY16" fmla="*/ 1152112 h 1163565"/>
                <a:gd name="connsiteX17" fmla="*/ 305374 w 765082"/>
                <a:gd name="connsiteY17" fmla="*/ 1128364 h 1163565"/>
                <a:gd name="connsiteX18" fmla="*/ 313616 w 765082"/>
                <a:gd name="connsiteY18" fmla="*/ 1089528 h 1163565"/>
                <a:gd name="connsiteX19" fmla="*/ 321719 w 765082"/>
                <a:gd name="connsiteY19" fmla="*/ 1074301 h 1163565"/>
                <a:gd name="connsiteX20" fmla="*/ 337365 w 765082"/>
                <a:gd name="connsiteY20" fmla="*/ 1030577 h 1163565"/>
                <a:gd name="connsiteX21" fmla="*/ 453033 w 765082"/>
                <a:gd name="connsiteY21" fmla="*/ 659403 h 1163565"/>
                <a:gd name="connsiteX22" fmla="*/ 514639 w 765082"/>
                <a:gd name="connsiteY22" fmla="*/ 446226 h 1163565"/>
                <a:gd name="connsiteX23" fmla="*/ 538667 w 765082"/>
                <a:gd name="connsiteY23" fmla="*/ 365063 h 1163565"/>
                <a:gd name="connsiteX24" fmla="*/ 548586 w 765082"/>
                <a:gd name="connsiteY24" fmla="*/ 329859 h 1163565"/>
                <a:gd name="connsiteX25" fmla="*/ 566467 w 765082"/>
                <a:gd name="connsiteY25" fmla="*/ 313654 h 1163565"/>
                <a:gd name="connsiteX26" fmla="*/ 671099 w 765082"/>
                <a:gd name="connsiteY26" fmla="*/ 277333 h 1163565"/>
                <a:gd name="connsiteX27" fmla="*/ 715662 w 765082"/>
                <a:gd name="connsiteY27" fmla="*/ 249394 h 1163565"/>
                <a:gd name="connsiteX28" fmla="*/ 724044 w 765082"/>
                <a:gd name="connsiteY28" fmla="*/ 225925 h 1163565"/>
                <a:gd name="connsiteX29" fmla="*/ 708259 w 765082"/>
                <a:gd name="connsiteY29" fmla="*/ 222991 h 1163565"/>
                <a:gd name="connsiteX30" fmla="*/ 691775 w 765082"/>
                <a:gd name="connsiteY30" fmla="*/ 217962 h 1163565"/>
                <a:gd name="connsiteX31" fmla="*/ 724323 w 765082"/>
                <a:gd name="connsiteY31" fmla="*/ 188207 h 1163565"/>
                <a:gd name="connsiteX32" fmla="*/ 748072 w 765082"/>
                <a:gd name="connsiteY32" fmla="*/ 161944 h 1163565"/>
                <a:gd name="connsiteX33" fmla="*/ 743602 w 765082"/>
                <a:gd name="connsiteY33" fmla="*/ 159150 h 1163565"/>
                <a:gd name="connsiteX34" fmla="*/ 736197 w 765082"/>
                <a:gd name="connsiteY34" fmla="*/ 160966 h 1163565"/>
                <a:gd name="connsiteX35" fmla="*/ 741367 w 765082"/>
                <a:gd name="connsiteY35" fmla="*/ 146019 h 1163565"/>
                <a:gd name="connsiteX36" fmla="*/ 746954 w 765082"/>
                <a:gd name="connsiteY36" fmla="*/ 139732 h 1163565"/>
                <a:gd name="connsiteX37" fmla="*/ 745837 w 765082"/>
                <a:gd name="connsiteY37" fmla="*/ 117660 h 1163565"/>
                <a:gd name="connsiteX38" fmla="*/ 752542 w 765082"/>
                <a:gd name="connsiteY38" fmla="*/ 102434 h 1163565"/>
                <a:gd name="connsiteX39" fmla="*/ 763299 w 765082"/>
                <a:gd name="connsiteY39" fmla="*/ 82736 h 1163565"/>
                <a:gd name="connsiteX40" fmla="*/ 751286 w 765082"/>
                <a:gd name="connsiteY40" fmla="*/ 49349 h 1163565"/>
                <a:gd name="connsiteX41" fmla="*/ 707839 w 765082"/>
                <a:gd name="connsiteY41" fmla="*/ 10094 h 1163565"/>
                <a:gd name="connsiteX42" fmla="*/ 692753 w 765082"/>
                <a:gd name="connsiteY42" fmla="*/ 4925 h 1163565"/>
                <a:gd name="connsiteX43" fmla="*/ 673335 w 765082"/>
                <a:gd name="connsiteY43" fmla="*/ 36 h 1163565"/>
                <a:gd name="connsiteX44" fmla="*/ 475245 w 765082"/>
                <a:gd name="connsiteY44" fmla="*/ 32306 h 1163565"/>
                <a:gd name="connsiteX45" fmla="*/ 3909 w 765082"/>
                <a:gd name="connsiteY45" fmla="*/ 127299 h 1163565"/>
                <a:gd name="connsiteX46" fmla="*/ -2 w 765082"/>
                <a:gd name="connsiteY46" fmla="*/ 137777 h 1163565"/>
                <a:gd name="connsiteX47" fmla="*/ 42605 w 765082"/>
                <a:gd name="connsiteY47" fmla="*/ 249534 h 1163565"/>
                <a:gd name="connsiteX48" fmla="*/ 46796 w 765082"/>
                <a:gd name="connsiteY48" fmla="*/ 260710 h 116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65082" h="1163565">
                  <a:moveTo>
                    <a:pt x="46796" y="260710"/>
                  </a:moveTo>
                  <a:cubicBezTo>
                    <a:pt x="48473" y="264481"/>
                    <a:pt x="49870" y="267415"/>
                    <a:pt x="50987" y="269371"/>
                  </a:cubicBezTo>
                  <a:cubicBezTo>
                    <a:pt x="52462" y="272106"/>
                    <a:pt x="53589" y="275016"/>
                    <a:pt x="54340" y="278032"/>
                  </a:cubicBezTo>
                  <a:cubicBezTo>
                    <a:pt x="63725" y="303186"/>
                    <a:pt x="75613" y="327335"/>
                    <a:pt x="89823" y="350115"/>
                  </a:cubicBezTo>
                  <a:cubicBezTo>
                    <a:pt x="97984" y="360381"/>
                    <a:pt x="110890" y="365671"/>
                    <a:pt x="123909" y="364085"/>
                  </a:cubicBezTo>
                  <a:cubicBezTo>
                    <a:pt x="125864" y="364085"/>
                    <a:pt x="147377" y="359894"/>
                    <a:pt x="188309" y="351792"/>
                  </a:cubicBezTo>
                  <a:cubicBezTo>
                    <a:pt x="205271" y="348324"/>
                    <a:pt x="222445" y="345990"/>
                    <a:pt x="239717" y="344807"/>
                  </a:cubicBezTo>
                  <a:cubicBezTo>
                    <a:pt x="246562" y="344807"/>
                    <a:pt x="250194" y="345785"/>
                    <a:pt x="250334" y="348718"/>
                  </a:cubicBezTo>
                  <a:cubicBezTo>
                    <a:pt x="251545" y="374236"/>
                    <a:pt x="222814" y="497961"/>
                    <a:pt x="164141" y="719892"/>
                  </a:cubicBezTo>
                  <a:cubicBezTo>
                    <a:pt x="105469" y="941823"/>
                    <a:pt x="76645" y="1072485"/>
                    <a:pt x="77669" y="1111880"/>
                  </a:cubicBezTo>
                  <a:cubicBezTo>
                    <a:pt x="77669" y="1122636"/>
                    <a:pt x="80463" y="1128923"/>
                    <a:pt x="84514" y="1130739"/>
                  </a:cubicBezTo>
                  <a:cubicBezTo>
                    <a:pt x="88565" y="1132555"/>
                    <a:pt x="116924" y="1138422"/>
                    <a:pt x="169729" y="1148620"/>
                  </a:cubicBezTo>
                  <a:cubicBezTo>
                    <a:pt x="222534" y="1158818"/>
                    <a:pt x="251312" y="1163707"/>
                    <a:pt x="256201" y="1163428"/>
                  </a:cubicBezTo>
                  <a:cubicBezTo>
                    <a:pt x="261091" y="1163148"/>
                    <a:pt x="261929" y="1160075"/>
                    <a:pt x="261649" y="1154208"/>
                  </a:cubicBezTo>
                  <a:cubicBezTo>
                    <a:pt x="261370" y="1148340"/>
                    <a:pt x="265840" y="1143172"/>
                    <a:pt x="275619" y="1141775"/>
                  </a:cubicBezTo>
                  <a:cubicBezTo>
                    <a:pt x="283486" y="1139786"/>
                    <a:pt x="291813" y="1142188"/>
                    <a:pt x="297412" y="1148061"/>
                  </a:cubicBezTo>
                  <a:cubicBezTo>
                    <a:pt x="299507" y="1150855"/>
                    <a:pt x="301602" y="1152252"/>
                    <a:pt x="303558" y="1152112"/>
                  </a:cubicBezTo>
                  <a:cubicBezTo>
                    <a:pt x="305514" y="1151973"/>
                    <a:pt x="306073" y="1143172"/>
                    <a:pt x="305374" y="1128364"/>
                  </a:cubicBezTo>
                  <a:cubicBezTo>
                    <a:pt x="304257" y="1107689"/>
                    <a:pt x="307051" y="1094697"/>
                    <a:pt x="313616" y="1089528"/>
                  </a:cubicBezTo>
                  <a:cubicBezTo>
                    <a:pt x="318098" y="1085622"/>
                    <a:pt x="320983" y="1080201"/>
                    <a:pt x="321719" y="1074301"/>
                  </a:cubicBezTo>
                  <a:cubicBezTo>
                    <a:pt x="321719" y="1073324"/>
                    <a:pt x="326887" y="1058655"/>
                    <a:pt x="337365" y="1030577"/>
                  </a:cubicBezTo>
                  <a:cubicBezTo>
                    <a:pt x="373313" y="943965"/>
                    <a:pt x="411870" y="820240"/>
                    <a:pt x="453033" y="659403"/>
                  </a:cubicBezTo>
                  <a:cubicBezTo>
                    <a:pt x="477806" y="565341"/>
                    <a:pt x="498342" y="494282"/>
                    <a:pt x="514639" y="446226"/>
                  </a:cubicBezTo>
                  <a:cubicBezTo>
                    <a:pt x="527352" y="406133"/>
                    <a:pt x="535315" y="379172"/>
                    <a:pt x="538667" y="365063"/>
                  </a:cubicBezTo>
                  <a:cubicBezTo>
                    <a:pt x="540877" y="353046"/>
                    <a:pt x="544197" y="341261"/>
                    <a:pt x="548586" y="329859"/>
                  </a:cubicBezTo>
                  <a:cubicBezTo>
                    <a:pt x="552902" y="322882"/>
                    <a:pt x="559100" y="317265"/>
                    <a:pt x="566467" y="313654"/>
                  </a:cubicBezTo>
                  <a:cubicBezTo>
                    <a:pt x="599621" y="297058"/>
                    <a:pt x="634794" y="284848"/>
                    <a:pt x="671099" y="277333"/>
                  </a:cubicBezTo>
                  <a:cubicBezTo>
                    <a:pt x="695407" y="271187"/>
                    <a:pt x="710354" y="261967"/>
                    <a:pt x="715662" y="249394"/>
                  </a:cubicBezTo>
                  <a:cubicBezTo>
                    <a:pt x="719904" y="242166"/>
                    <a:pt x="722748" y="234205"/>
                    <a:pt x="724044" y="225925"/>
                  </a:cubicBezTo>
                  <a:cubicBezTo>
                    <a:pt x="723346" y="223550"/>
                    <a:pt x="718177" y="222572"/>
                    <a:pt x="708259" y="222991"/>
                  </a:cubicBezTo>
                  <a:cubicBezTo>
                    <a:pt x="698340" y="223410"/>
                    <a:pt x="692054" y="221874"/>
                    <a:pt x="691775" y="217962"/>
                  </a:cubicBezTo>
                  <a:cubicBezTo>
                    <a:pt x="691775" y="211117"/>
                    <a:pt x="702252" y="201199"/>
                    <a:pt x="724323" y="188207"/>
                  </a:cubicBezTo>
                  <a:cubicBezTo>
                    <a:pt x="740668" y="179546"/>
                    <a:pt x="748631" y="170745"/>
                    <a:pt x="748072" y="161944"/>
                  </a:cubicBezTo>
                  <a:cubicBezTo>
                    <a:pt x="748072" y="159988"/>
                    <a:pt x="746535" y="159010"/>
                    <a:pt x="743602" y="159150"/>
                  </a:cubicBezTo>
                  <a:cubicBezTo>
                    <a:pt x="741033" y="159221"/>
                    <a:pt x="738508" y="159840"/>
                    <a:pt x="736197" y="160966"/>
                  </a:cubicBezTo>
                  <a:cubicBezTo>
                    <a:pt x="730331" y="162224"/>
                    <a:pt x="732146" y="157334"/>
                    <a:pt x="741367" y="146019"/>
                  </a:cubicBezTo>
                  <a:lnTo>
                    <a:pt x="746954" y="139732"/>
                  </a:lnTo>
                  <a:cubicBezTo>
                    <a:pt x="758969" y="124366"/>
                    <a:pt x="758689" y="116962"/>
                    <a:pt x="745837" y="117660"/>
                  </a:cubicBezTo>
                  <a:cubicBezTo>
                    <a:pt x="738992" y="117660"/>
                    <a:pt x="741227" y="112911"/>
                    <a:pt x="752542" y="102434"/>
                  </a:cubicBezTo>
                  <a:cubicBezTo>
                    <a:pt x="763858" y="91956"/>
                    <a:pt x="767350" y="85391"/>
                    <a:pt x="763299" y="82736"/>
                  </a:cubicBezTo>
                  <a:cubicBezTo>
                    <a:pt x="759247" y="80082"/>
                    <a:pt x="754219" y="68767"/>
                    <a:pt x="751286" y="49349"/>
                  </a:cubicBezTo>
                  <a:cubicBezTo>
                    <a:pt x="745977" y="21410"/>
                    <a:pt x="731448" y="8977"/>
                    <a:pt x="707839" y="10094"/>
                  </a:cubicBezTo>
                  <a:cubicBezTo>
                    <a:pt x="698060" y="10094"/>
                    <a:pt x="693032" y="8977"/>
                    <a:pt x="692753" y="4925"/>
                  </a:cubicBezTo>
                  <a:cubicBezTo>
                    <a:pt x="692473" y="874"/>
                    <a:pt x="686047" y="-662"/>
                    <a:pt x="673335" y="36"/>
                  </a:cubicBezTo>
                  <a:cubicBezTo>
                    <a:pt x="657596" y="874"/>
                    <a:pt x="591566" y="11631"/>
                    <a:pt x="475245" y="32306"/>
                  </a:cubicBezTo>
                  <a:cubicBezTo>
                    <a:pt x="171452" y="87253"/>
                    <a:pt x="14340" y="118918"/>
                    <a:pt x="3909" y="127299"/>
                  </a:cubicBezTo>
                  <a:cubicBezTo>
                    <a:pt x="826" y="129841"/>
                    <a:pt x="-665" y="133836"/>
                    <a:pt x="-2" y="137777"/>
                  </a:cubicBezTo>
                  <a:cubicBezTo>
                    <a:pt x="-2" y="146717"/>
                    <a:pt x="14666" y="183877"/>
                    <a:pt x="42605" y="249534"/>
                  </a:cubicBezTo>
                  <a:cubicBezTo>
                    <a:pt x="43723" y="253445"/>
                    <a:pt x="45399" y="256798"/>
                    <a:pt x="46796" y="260710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7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5315685" y="1780906"/>
              <a:ext cx="962420" cy="1199875"/>
            </a:xfrm>
            <a:custGeom>
              <a:avLst/>
              <a:gdLst>
                <a:gd name="connsiteX0" fmla="*/ 225114 w 962420"/>
                <a:gd name="connsiteY0" fmla="*/ 1175442 h 1199875"/>
                <a:gd name="connsiteX1" fmla="*/ 245510 w 962420"/>
                <a:gd name="connsiteY1" fmla="*/ 1169994 h 1199875"/>
                <a:gd name="connsiteX2" fmla="*/ 275684 w 962420"/>
                <a:gd name="connsiteY2" fmla="*/ 1094558 h 1199875"/>
                <a:gd name="connsiteX3" fmla="*/ 328350 w 962420"/>
                <a:gd name="connsiteY3" fmla="*/ 880263 h 1199875"/>
                <a:gd name="connsiteX4" fmla="*/ 365929 w 962420"/>
                <a:gd name="connsiteY4" fmla="*/ 745316 h 1199875"/>
                <a:gd name="connsiteX5" fmla="*/ 418455 w 962420"/>
                <a:gd name="connsiteY5" fmla="*/ 704106 h 1199875"/>
                <a:gd name="connsiteX6" fmla="*/ 465114 w 962420"/>
                <a:gd name="connsiteY6" fmla="*/ 690136 h 1199875"/>
                <a:gd name="connsiteX7" fmla="*/ 509537 w 962420"/>
                <a:gd name="connsiteY7" fmla="*/ 676167 h 1199875"/>
                <a:gd name="connsiteX8" fmla="*/ 563041 w 962420"/>
                <a:gd name="connsiteY8" fmla="*/ 667506 h 1199875"/>
                <a:gd name="connsiteX9" fmla="*/ 570583 w 962420"/>
                <a:gd name="connsiteY9" fmla="*/ 668623 h 1199875"/>
                <a:gd name="connsiteX10" fmla="*/ 568069 w 962420"/>
                <a:gd name="connsiteY10" fmla="*/ 677703 h 1199875"/>
                <a:gd name="connsiteX11" fmla="*/ 559827 w 962420"/>
                <a:gd name="connsiteY11" fmla="*/ 705643 h 1199875"/>
                <a:gd name="connsiteX12" fmla="*/ 548931 w 962420"/>
                <a:gd name="connsiteY12" fmla="*/ 739589 h 1199875"/>
                <a:gd name="connsiteX13" fmla="*/ 459106 w 962420"/>
                <a:gd name="connsiteY13" fmla="*/ 1094697 h 1199875"/>
                <a:gd name="connsiteX14" fmla="*/ 454217 w 962420"/>
                <a:gd name="connsiteY14" fmla="*/ 1143731 h 1199875"/>
                <a:gd name="connsiteX15" fmla="*/ 471539 w 962420"/>
                <a:gd name="connsiteY15" fmla="*/ 1164964 h 1199875"/>
                <a:gd name="connsiteX16" fmla="*/ 538035 w 962420"/>
                <a:gd name="connsiteY16" fmla="*/ 1180052 h 1199875"/>
                <a:gd name="connsiteX17" fmla="*/ 610537 w 962420"/>
                <a:gd name="connsiteY17" fmla="*/ 1194440 h 1199875"/>
                <a:gd name="connsiteX18" fmla="*/ 612074 w 962420"/>
                <a:gd name="connsiteY18" fmla="*/ 1194440 h 1199875"/>
                <a:gd name="connsiteX19" fmla="*/ 624087 w 962420"/>
                <a:gd name="connsiteY19" fmla="*/ 1198212 h 1199875"/>
                <a:gd name="connsiteX20" fmla="*/ 624087 w 962420"/>
                <a:gd name="connsiteY20" fmla="*/ 1199749 h 1199875"/>
                <a:gd name="connsiteX21" fmla="*/ 633447 w 962420"/>
                <a:gd name="connsiteY21" fmla="*/ 1181449 h 1199875"/>
                <a:gd name="connsiteX22" fmla="*/ 656916 w 962420"/>
                <a:gd name="connsiteY22" fmla="*/ 1149179 h 1199875"/>
                <a:gd name="connsiteX23" fmla="*/ 665577 w 962420"/>
                <a:gd name="connsiteY23" fmla="*/ 1145128 h 1199875"/>
                <a:gd name="connsiteX24" fmla="*/ 670885 w 962420"/>
                <a:gd name="connsiteY24" fmla="*/ 1145128 h 1199875"/>
                <a:gd name="connsiteX25" fmla="*/ 673958 w 962420"/>
                <a:gd name="connsiteY25" fmla="*/ 1149458 h 1199875"/>
                <a:gd name="connsiteX26" fmla="*/ 675216 w 962420"/>
                <a:gd name="connsiteY26" fmla="*/ 1158259 h 1199875"/>
                <a:gd name="connsiteX27" fmla="*/ 676752 w 962420"/>
                <a:gd name="connsiteY27" fmla="*/ 1161053 h 1199875"/>
                <a:gd name="connsiteX28" fmla="*/ 690723 w 962420"/>
                <a:gd name="connsiteY28" fmla="*/ 1107130 h 1199875"/>
                <a:gd name="connsiteX29" fmla="*/ 703435 w 962420"/>
                <a:gd name="connsiteY29" fmla="*/ 1051252 h 1199875"/>
                <a:gd name="connsiteX30" fmla="*/ 715448 w 962420"/>
                <a:gd name="connsiteY30" fmla="*/ 1041054 h 1199875"/>
                <a:gd name="connsiteX31" fmla="*/ 721316 w 962420"/>
                <a:gd name="connsiteY31" fmla="*/ 1041054 h 1199875"/>
                <a:gd name="connsiteX32" fmla="*/ 727323 w 962420"/>
                <a:gd name="connsiteY32" fmla="*/ 1041054 h 1199875"/>
                <a:gd name="connsiteX33" fmla="*/ 738778 w 962420"/>
                <a:gd name="connsiteY33" fmla="*/ 1035326 h 1199875"/>
                <a:gd name="connsiteX34" fmla="*/ 746322 w 962420"/>
                <a:gd name="connsiteY34" fmla="*/ 1007387 h 1199875"/>
                <a:gd name="connsiteX35" fmla="*/ 756519 w 962420"/>
                <a:gd name="connsiteY35" fmla="*/ 946200 h 1199875"/>
                <a:gd name="connsiteX36" fmla="*/ 783202 w 962420"/>
                <a:gd name="connsiteY36" fmla="*/ 832487 h 1199875"/>
                <a:gd name="connsiteX37" fmla="*/ 805274 w 962420"/>
                <a:gd name="connsiteY37" fmla="*/ 742662 h 1199875"/>
                <a:gd name="connsiteX38" fmla="*/ 821898 w 962420"/>
                <a:gd name="connsiteY38" fmla="*/ 689997 h 1199875"/>
                <a:gd name="connsiteX39" fmla="*/ 830559 w 962420"/>
                <a:gd name="connsiteY39" fmla="*/ 658565 h 1199875"/>
                <a:gd name="connsiteX40" fmla="*/ 839640 w 962420"/>
                <a:gd name="connsiteY40" fmla="*/ 602686 h 1199875"/>
                <a:gd name="connsiteX41" fmla="*/ 853608 w 962420"/>
                <a:gd name="connsiteY41" fmla="*/ 532838 h 1199875"/>
                <a:gd name="connsiteX42" fmla="*/ 872747 w 962420"/>
                <a:gd name="connsiteY42" fmla="*/ 443013 h 1199875"/>
                <a:gd name="connsiteX43" fmla="*/ 894400 w 962420"/>
                <a:gd name="connsiteY43" fmla="*/ 374003 h 1199875"/>
                <a:gd name="connsiteX44" fmla="*/ 937426 w 962420"/>
                <a:gd name="connsiteY44" fmla="*/ 232770 h 1199875"/>
                <a:gd name="connsiteX45" fmla="*/ 949999 w 962420"/>
                <a:gd name="connsiteY45" fmla="*/ 189185 h 1199875"/>
                <a:gd name="connsiteX46" fmla="*/ 962153 w 962420"/>
                <a:gd name="connsiteY46" fmla="*/ 135262 h 1199875"/>
                <a:gd name="connsiteX47" fmla="*/ 962153 w 962420"/>
                <a:gd name="connsiteY47" fmla="*/ 130792 h 1199875"/>
                <a:gd name="connsiteX48" fmla="*/ 962153 w 962420"/>
                <a:gd name="connsiteY48" fmla="*/ 126461 h 1199875"/>
                <a:gd name="connsiteX49" fmla="*/ 938964 w 962420"/>
                <a:gd name="connsiteY49" fmla="*/ 92794 h 1199875"/>
                <a:gd name="connsiteX50" fmla="*/ 856542 w 962420"/>
                <a:gd name="connsiteY50" fmla="*/ 57870 h 1199875"/>
                <a:gd name="connsiteX51" fmla="*/ 768114 w 962420"/>
                <a:gd name="connsiteY51" fmla="*/ 34262 h 1199875"/>
                <a:gd name="connsiteX52" fmla="*/ 754145 w 962420"/>
                <a:gd name="connsiteY52" fmla="*/ 42364 h 1199875"/>
                <a:gd name="connsiteX53" fmla="*/ 697428 w 962420"/>
                <a:gd name="connsiteY53" fmla="*/ 234586 h 1199875"/>
                <a:gd name="connsiteX54" fmla="*/ 638197 w 962420"/>
                <a:gd name="connsiteY54" fmla="*/ 437286 h 1199875"/>
                <a:gd name="connsiteX55" fmla="*/ 614448 w 962420"/>
                <a:gd name="connsiteY55" fmla="*/ 463549 h 1199875"/>
                <a:gd name="connsiteX56" fmla="*/ 510234 w 962420"/>
                <a:gd name="connsiteY56" fmla="*/ 494003 h 1199875"/>
                <a:gd name="connsiteX57" fmla="*/ 405602 w 962420"/>
                <a:gd name="connsiteY57" fmla="*/ 517052 h 1199875"/>
                <a:gd name="connsiteX58" fmla="*/ 402669 w 962420"/>
                <a:gd name="connsiteY58" fmla="*/ 517052 h 1199875"/>
                <a:gd name="connsiteX59" fmla="*/ 401691 w 962420"/>
                <a:gd name="connsiteY59" fmla="*/ 512023 h 1199875"/>
                <a:gd name="connsiteX60" fmla="*/ 405043 w 962420"/>
                <a:gd name="connsiteY60" fmla="*/ 505178 h 1199875"/>
                <a:gd name="connsiteX61" fmla="*/ 416079 w 962420"/>
                <a:gd name="connsiteY61" fmla="*/ 460196 h 1199875"/>
                <a:gd name="connsiteX62" fmla="*/ 444018 w 962420"/>
                <a:gd name="connsiteY62" fmla="*/ 328742 h 1199875"/>
                <a:gd name="connsiteX63" fmla="*/ 454915 w 962420"/>
                <a:gd name="connsiteY63" fmla="*/ 280826 h 1199875"/>
                <a:gd name="connsiteX64" fmla="*/ 472657 w 962420"/>
                <a:gd name="connsiteY64" fmla="*/ 222153 h 1199875"/>
                <a:gd name="connsiteX65" fmla="*/ 486627 w 962420"/>
                <a:gd name="connsiteY65" fmla="*/ 156356 h 1199875"/>
                <a:gd name="connsiteX66" fmla="*/ 491376 w 962420"/>
                <a:gd name="connsiteY66" fmla="*/ 132468 h 1199875"/>
                <a:gd name="connsiteX67" fmla="*/ 494588 w 962420"/>
                <a:gd name="connsiteY67" fmla="*/ 123528 h 1199875"/>
                <a:gd name="connsiteX68" fmla="*/ 491376 w 962420"/>
                <a:gd name="connsiteY68" fmla="*/ 105088 h 1199875"/>
                <a:gd name="connsiteX69" fmla="*/ 483413 w 962420"/>
                <a:gd name="connsiteY69" fmla="*/ 92934 h 1199875"/>
                <a:gd name="connsiteX70" fmla="*/ 475032 w 962420"/>
                <a:gd name="connsiteY70" fmla="*/ 74215 h 1199875"/>
                <a:gd name="connsiteX71" fmla="*/ 455753 w 962420"/>
                <a:gd name="connsiteY71" fmla="*/ 56613 h 1199875"/>
                <a:gd name="connsiteX72" fmla="*/ 379619 w 962420"/>
                <a:gd name="connsiteY72" fmla="*/ 28674 h 1199875"/>
                <a:gd name="connsiteX73" fmla="*/ 276104 w 962420"/>
                <a:gd name="connsiteY73" fmla="*/ -104 h 1199875"/>
                <a:gd name="connsiteX74" fmla="*/ 254451 w 962420"/>
                <a:gd name="connsiteY74" fmla="*/ 12748 h 1199875"/>
                <a:gd name="connsiteX75" fmla="*/ 170633 w 962420"/>
                <a:gd name="connsiteY75" fmla="*/ 306949 h 1199875"/>
                <a:gd name="connsiteX76" fmla="*/ 126908 w 962420"/>
                <a:gd name="connsiteY76" fmla="*/ 493304 h 1199875"/>
                <a:gd name="connsiteX77" fmla="*/ 95057 w 962420"/>
                <a:gd name="connsiteY77" fmla="*/ 622942 h 1199875"/>
                <a:gd name="connsiteX78" fmla="*/ 67118 w 962420"/>
                <a:gd name="connsiteY78" fmla="*/ 739589 h 1199875"/>
                <a:gd name="connsiteX79" fmla="*/ 31216 w 962420"/>
                <a:gd name="connsiteY79" fmla="*/ 890880 h 1199875"/>
                <a:gd name="connsiteX80" fmla="*/ -76 w 962420"/>
                <a:gd name="connsiteY80" fmla="*/ 1059633 h 1199875"/>
                <a:gd name="connsiteX81" fmla="*/ 4254 w 962420"/>
                <a:gd name="connsiteY81" fmla="*/ 1087573 h 1199875"/>
                <a:gd name="connsiteX82" fmla="*/ 19482 w 962420"/>
                <a:gd name="connsiteY82" fmla="*/ 1097212 h 1199875"/>
                <a:gd name="connsiteX83" fmla="*/ 54546 w 962420"/>
                <a:gd name="connsiteY83" fmla="*/ 1116071 h 1199875"/>
                <a:gd name="connsiteX84" fmla="*/ 138364 w 962420"/>
                <a:gd name="connsiteY84" fmla="*/ 1159237 h 1199875"/>
                <a:gd name="connsiteX85" fmla="*/ 225115 w 962420"/>
                <a:gd name="connsiteY85" fmla="*/ 1175442 h 119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962420" h="1199875">
                  <a:moveTo>
                    <a:pt x="225114" y="1175442"/>
                  </a:moveTo>
                  <a:cubicBezTo>
                    <a:pt x="232279" y="1175494"/>
                    <a:pt x="239325" y="1173612"/>
                    <a:pt x="245510" y="1169994"/>
                  </a:cubicBezTo>
                  <a:cubicBezTo>
                    <a:pt x="251285" y="1166827"/>
                    <a:pt x="261342" y="1141682"/>
                    <a:pt x="275684" y="1094558"/>
                  </a:cubicBezTo>
                  <a:cubicBezTo>
                    <a:pt x="297312" y="1024189"/>
                    <a:pt x="314896" y="952641"/>
                    <a:pt x="328350" y="880263"/>
                  </a:cubicBezTo>
                  <a:cubicBezTo>
                    <a:pt x="335455" y="833945"/>
                    <a:pt x="348071" y="788641"/>
                    <a:pt x="365929" y="745316"/>
                  </a:cubicBezTo>
                  <a:cubicBezTo>
                    <a:pt x="374575" y="723001"/>
                    <a:pt x="394723" y="707194"/>
                    <a:pt x="418455" y="704106"/>
                  </a:cubicBezTo>
                  <a:cubicBezTo>
                    <a:pt x="434834" y="702874"/>
                    <a:pt x="450752" y="698108"/>
                    <a:pt x="465114" y="690136"/>
                  </a:cubicBezTo>
                  <a:cubicBezTo>
                    <a:pt x="479085" y="683148"/>
                    <a:pt x="494081" y="678433"/>
                    <a:pt x="509537" y="676167"/>
                  </a:cubicBezTo>
                  <a:cubicBezTo>
                    <a:pt x="527132" y="671955"/>
                    <a:pt x="545016" y="669060"/>
                    <a:pt x="563041" y="667506"/>
                  </a:cubicBezTo>
                  <a:cubicBezTo>
                    <a:pt x="567929" y="667505"/>
                    <a:pt x="570444" y="667505"/>
                    <a:pt x="570583" y="668623"/>
                  </a:cubicBezTo>
                  <a:lnTo>
                    <a:pt x="568069" y="677703"/>
                  </a:lnTo>
                  <a:cubicBezTo>
                    <a:pt x="566393" y="683570"/>
                    <a:pt x="563599" y="692930"/>
                    <a:pt x="559827" y="705643"/>
                  </a:cubicBezTo>
                  <a:cubicBezTo>
                    <a:pt x="556055" y="718355"/>
                    <a:pt x="552423" y="729531"/>
                    <a:pt x="548931" y="739589"/>
                  </a:cubicBezTo>
                  <a:cubicBezTo>
                    <a:pt x="511330" y="855888"/>
                    <a:pt x="481325" y="974507"/>
                    <a:pt x="459106" y="1094697"/>
                  </a:cubicBezTo>
                  <a:cubicBezTo>
                    <a:pt x="456141" y="1110881"/>
                    <a:pt x="454506" y="1127280"/>
                    <a:pt x="454217" y="1143731"/>
                  </a:cubicBezTo>
                  <a:cubicBezTo>
                    <a:pt x="454217" y="1157700"/>
                    <a:pt x="460642" y="1165523"/>
                    <a:pt x="471539" y="1164964"/>
                  </a:cubicBezTo>
                  <a:cubicBezTo>
                    <a:pt x="474472" y="1164964"/>
                    <a:pt x="496684" y="1169854"/>
                    <a:pt x="538035" y="1180052"/>
                  </a:cubicBezTo>
                  <a:cubicBezTo>
                    <a:pt x="561774" y="1186799"/>
                    <a:pt x="586020" y="1191611"/>
                    <a:pt x="610537" y="1194440"/>
                  </a:cubicBezTo>
                  <a:lnTo>
                    <a:pt x="612074" y="1194440"/>
                  </a:lnTo>
                  <a:cubicBezTo>
                    <a:pt x="619757" y="1192066"/>
                    <a:pt x="623808" y="1193323"/>
                    <a:pt x="624087" y="1198212"/>
                  </a:cubicBezTo>
                  <a:lnTo>
                    <a:pt x="624087" y="1199749"/>
                  </a:lnTo>
                  <a:lnTo>
                    <a:pt x="633447" y="1181449"/>
                  </a:lnTo>
                  <a:cubicBezTo>
                    <a:pt x="637365" y="1168332"/>
                    <a:pt x="645645" y="1156947"/>
                    <a:pt x="656916" y="1149179"/>
                  </a:cubicBezTo>
                  <a:cubicBezTo>
                    <a:pt x="659673" y="1147567"/>
                    <a:pt x="662572" y="1146210"/>
                    <a:pt x="665577" y="1145128"/>
                  </a:cubicBezTo>
                  <a:cubicBezTo>
                    <a:pt x="667260" y="1144344"/>
                    <a:pt x="669202" y="1144344"/>
                    <a:pt x="670885" y="1145128"/>
                  </a:cubicBezTo>
                  <a:cubicBezTo>
                    <a:pt x="672392" y="1146160"/>
                    <a:pt x="673482" y="1147696"/>
                    <a:pt x="673958" y="1149458"/>
                  </a:cubicBezTo>
                  <a:cubicBezTo>
                    <a:pt x="674657" y="1152345"/>
                    <a:pt x="675079" y="1155292"/>
                    <a:pt x="675216" y="1158259"/>
                  </a:cubicBezTo>
                  <a:cubicBezTo>
                    <a:pt x="675290" y="1159372"/>
                    <a:pt x="675853" y="1160395"/>
                    <a:pt x="676752" y="1161053"/>
                  </a:cubicBezTo>
                  <a:cubicBezTo>
                    <a:pt x="678709" y="1161053"/>
                    <a:pt x="683318" y="1143032"/>
                    <a:pt x="690723" y="1107130"/>
                  </a:cubicBezTo>
                  <a:cubicBezTo>
                    <a:pt x="697009" y="1076257"/>
                    <a:pt x="701340" y="1057538"/>
                    <a:pt x="703435" y="1051252"/>
                  </a:cubicBezTo>
                  <a:cubicBezTo>
                    <a:pt x="704728" y="1045560"/>
                    <a:pt x="709622" y="1041405"/>
                    <a:pt x="715448" y="1041054"/>
                  </a:cubicBezTo>
                  <a:lnTo>
                    <a:pt x="721316" y="1041054"/>
                  </a:lnTo>
                  <a:lnTo>
                    <a:pt x="727323" y="1041054"/>
                  </a:lnTo>
                  <a:cubicBezTo>
                    <a:pt x="731907" y="1041409"/>
                    <a:pt x="736313" y="1039207"/>
                    <a:pt x="738778" y="1035326"/>
                  </a:cubicBezTo>
                  <a:cubicBezTo>
                    <a:pt x="742148" y="1026265"/>
                    <a:pt x="744674" y="1016913"/>
                    <a:pt x="746322" y="1007387"/>
                  </a:cubicBezTo>
                  <a:cubicBezTo>
                    <a:pt x="751335" y="987293"/>
                    <a:pt x="754746" y="966833"/>
                    <a:pt x="756519" y="946200"/>
                  </a:cubicBezTo>
                  <a:cubicBezTo>
                    <a:pt x="759593" y="929343"/>
                    <a:pt x="768487" y="891439"/>
                    <a:pt x="783202" y="832487"/>
                  </a:cubicBezTo>
                  <a:cubicBezTo>
                    <a:pt x="798010" y="773535"/>
                    <a:pt x="805274" y="743640"/>
                    <a:pt x="805274" y="742662"/>
                  </a:cubicBezTo>
                  <a:cubicBezTo>
                    <a:pt x="808098" y="724362"/>
                    <a:pt x="813704" y="706602"/>
                    <a:pt x="821898" y="689997"/>
                  </a:cubicBezTo>
                  <a:cubicBezTo>
                    <a:pt x="828265" y="680804"/>
                    <a:pt x="831320" y="669721"/>
                    <a:pt x="830559" y="658565"/>
                  </a:cubicBezTo>
                  <a:cubicBezTo>
                    <a:pt x="830343" y="639555"/>
                    <a:pt x="833415" y="620650"/>
                    <a:pt x="839640" y="602686"/>
                  </a:cubicBezTo>
                  <a:cubicBezTo>
                    <a:pt x="842898" y="588717"/>
                    <a:pt x="847555" y="565434"/>
                    <a:pt x="853608" y="532838"/>
                  </a:cubicBezTo>
                  <a:cubicBezTo>
                    <a:pt x="859895" y="500009"/>
                    <a:pt x="866181" y="469975"/>
                    <a:pt x="872747" y="443013"/>
                  </a:cubicBezTo>
                  <a:cubicBezTo>
                    <a:pt x="878212" y="419496"/>
                    <a:pt x="885450" y="396427"/>
                    <a:pt x="894400" y="374003"/>
                  </a:cubicBezTo>
                  <a:cubicBezTo>
                    <a:pt x="912074" y="328006"/>
                    <a:pt x="926453" y="280809"/>
                    <a:pt x="937426" y="232770"/>
                  </a:cubicBezTo>
                  <a:cubicBezTo>
                    <a:pt x="940333" y="217902"/>
                    <a:pt x="944540" y="203317"/>
                    <a:pt x="949999" y="189185"/>
                  </a:cubicBezTo>
                  <a:cubicBezTo>
                    <a:pt x="956313" y="171797"/>
                    <a:pt x="960396" y="153678"/>
                    <a:pt x="962153" y="135262"/>
                  </a:cubicBezTo>
                  <a:cubicBezTo>
                    <a:pt x="961997" y="133776"/>
                    <a:pt x="961997" y="132278"/>
                    <a:pt x="962153" y="130792"/>
                  </a:cubicBezTo>
                  <a:cubicBezTo>
                    <a:pt x="962300" y="129352"/>
                    <a:pt x="962300" y="127901"/>
                    <a:pt x="962153" y="126461"/>
                  </a:cubicBezTo>
                  <a:cubicBezTo>
                    <a:pt x="960492" y="112085"/>
                    <a:pt x="951803" y="99471"/>
                    <a:pt x="938964" y="92794"/>
                  </a:cubicBezTo>
                  <a:cubicBezTo>
                    <a:pt x="912834" y="78208"/>
                    <a:pt x="885198" y="66498"/>
                    <a:pt x="856542" y="57870"/>
                  </a:cubicBezTo>
                  <a:cubicBezTo>
                    <a:pt x="827877" y="47228"/>
                    <a:pt x="798270" y="39323"/>
                    <a:pt x="768114" y="34262"/>
                  </a:cubicBezTo>
                  <a:cubicBezTo>
                    <a:pt x="762587" y="35060"/>
                    <a:pt x="757582" y="37963"/>
                    <a:pt x="754145" y="42364"/>
                  </a:cubicBezTo>
                  <a:cubicBezTo>
                    <a:pt x="749488" y="47486"/>
                    <a:pt x="730583" y="111560"/>
                    <a:pt x="697428" y="234586"/>
                  </a:cubicBezTo>
                  <a:cubicBezTo>
                    <a:pt x="664273" y="357612"/>
                    <a:pt x="644529" y="425179"/>
                    <a:pt x="638197" y="437286"/>
                  </a:cubicBezTo>
                  <a:cubicBezTo>
                    <a:pt x="633704" y="448616"/>
                    <a:pt x="625271" y="457942"/>
                    <a:pt x="614448" y="463549"/>
                  </a:cubicBezTo>
                  <a:cubicBezTo>
                    <a:pt x="580391" y="475900"/>
                    <a:pt x="545583" y="486072"/>
                    <a:pt x="510234" y="494003"/>
                  </a:cubicBezTo>
                  <a:cubicBezTo>
                    <a:pt x="475876" y="503880"/>
                    <a:pt x="440929" y="511578"/>
                    <a:pt x="405602" y="517052"/>
                  </a:cubicBezTo>
                  <a:lnTo>
                    <a:pt x="402669" y="517052"/>
                  </a:lnTo>
                  <a:cubicBezTo>
                    <a:pt x="401502" y="515655"/>
                    <a:pt x="401133" y="513757"/>
                    <a:pt x="401691" y="512023"/>
                  </a:cubicBezTo>
                  <a:cubicBezTo>
                    <a:pt x="402016" y="509432"/>
                    <a:pt x="403196" y="507023"/>
                    <a:pt x="405043" y="505178"/>
                  </a:cubicBezTo>
                  <a:cubicBezTo>
                    <a:pt x="410241" y="490598"/>
                    <a:pt x="413939" y="475526"/>
                    <a:pt x="416079" y="460196"/>
                  </a:cubicBezTo>
                  <a:cubicBezTo>
                    <a:pt x="420550" y="431418"/>
                    <a:pt x="429863" y="387600"/>
                    <a:pt x="444018" y="328742"/>
                  </a:cubicBezTo>
                  <a:cubicBezTo>
                    <a:pt x="449298" y="313190"/>
                    <a:pt x="452949" y="297132"/>
                    <a:pt x="454915" y="280826"/>
                  </a:cubicBezTo>
                  <a:cubicBezTo>
                    <a:pt x="459025" y="260768"/>
                    <a:pt x="464964" y="241128"/>
                    <a:pt x="472657" y="222153"/>
                  </a:cubicBezTo>
                  <a:cubicBezTo>
                    <a:pt x="481489" y="201320"/>
                    <a:pt x="486233" y="178982"/>
                    <a:pt x="486627" y="156356"/>
                  </a:cubicBezTo>
                  <a:cubicBezTo>
                    <a:pt x="485788" y="140710"/>
                    <a:pt x="487465" y="132748"/>
                    <a:pt x="491376" y="132468"/>
                  </a:cubicBezTo>
                  <a:cubicBezTo>
                    <a:pt x="495288" y="132189"/>
                    <a:pt x="494450" y="129395"/>
                    <a:pt x="494588" y="123528"/>
                  </a:cubicBezTo>
                  <a:cubicBezTo>
                    <a:pt x="494715" y="117232"/>
                    <a:pt x="493624" y="110970"/>
                    <a:pt x="491376" y="105088"/>
                  </a:cubicBezTo>
                  <a:cubicBezTo>
                    <a:pt x="490149" y="100263"/>
                    <a:pt x="487347" y="95985"/>
                    <a:pt x="483413" y="92934"/>
                  </a:cubicBezTo>
                  <a:cubicBezTo>
                    <a:pt x="478384" y="91258"/>
                    <a:pt x="475590" y="84972"/>
                    <a:pt x="475032" y="74215"/>
                  </a:cubicBezTo>
                  <a:cubicBezTo>
                    <a:pt x="471274" y="65965"/>
                    <a:pt x="464310" y="59607"/>
                    <a:pt x="455753" y="56613"/>
                  </a:cubicBezTo>
                  <a:cubicBezTo>
                    <a:pt x="445136" y="51864"/>
                    <a:pt x="419711" y="42644"/>
                    <a:pt x="379619" y="28674"/>
                  </a:cubicBezTo>
                  <a:cubicBezTo>
                    <a:pt x="319456" y="8930"/>
                    <a:pt x="284951" y="-662"/>
                    <a:pt x="276104" y="-104"/>
                  </a:cubicBezTo>
                  <a:cubicBezTo>
                    <a:pt x="267465" y="1132"/>
                    <a:pt x="259674" y="5757"/>
                    <a:pt x="254451" y="12748"/>
                  </a:cubicBezTo>
                  <a:cubicBezTo>
                    <a:pt x="241506" y="26346"/>
                    <a:pt x="213566" y="124412"/>
                    <a:pt x="170633" y="306949"/>
                  </a:cubicBezTo>
                  <a:cubicBezTo>
                    <a:pt x="161786" y="347927"/>
                    <a:pt x="147211" y="410045"/>
                    <a:pt x="126908" y="493304"/>
                  </a:cubicBezTo>
                  <a:cubicBezTo>
                    <a:pt x="106605" y="576563"/>
                    <a:pt x="95988" y="619776"/>
                    <a:pt x="95057" y="622942"/>
                  </a:cubicBezTo>
                  <a:cubicBezTo>
                    <a:pt x="93381" y="629927"/>
                    <a:pt x="84067" y="668809"/>
                    <a:pt x="67118" y="739589"/>
                  </a:cubicBezTo>
                  <a:cubicBezTo>
                    <a:pt x="50494" y="810555"/>
                    <a:pt x="39179" y="860845"/>
                    <a:pt x="31216" y="890880"/>
                  </a:cubicBezTo>
                  <a:cubicBezTo>
                    <a:pt x="9237" y="982614"/>
                    <a:pt x="-1194" y="1038865"/>
                    <a:pt x="-76" y="1059633"/>
                  </a:cubicBezTo>
                  <a:cubicBezTo>
                    <a:pt x="-374" y="1069134"/>
                    <a:pt x="1095" y="1078608"/>
                    <a:pt x="4254" y="1087573"/>
                  </a:cubicBezTo>
                  <a:cubicBezTo>
                    <a:pt x="7965" y="1092557"/>
                    <a:pt x="13389" y="1095990"/>
                    <a:pt x="19482" y="1097212"/>
                  </a:cubicBezTo>
                  <a:cubicBezTo>
                    <a:pt x="32216" y="1101320"/>
                    <a:pt x="44097" y="1107711"/>
                    <a:pt x="54546" y="1116071"/>
                  </a:cubicBezTo>
                  <a:cubicBezTo>
                    <a:pt x="79757" y="1135232"/>
                    <a:pt x="108123" y="1149840"/>
                    <a:pt x="138364" y="1159237"/>
                  </a:cubicBezTo>
                  <a:cubicBezTo>
                    <a:pt x="166077" y="1169791"/>
                    <a:pt x="195461" y="1175280"/>
                    <a:pt x="225115" y="1175442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8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293608" y="3380562"/>
              <a:ext cx="1501568" cy="1408096"/>
            </a:xfrm>
            <a:custGeom>
              <a:avLst/>
              <a:gdLst>
                <a:gd name="connsiteX0" fmla="*/ 891318 w 1501568"/>
                <a:gd name="connsiteY0" fmla="*/ 1294331 h 1408096"/>
                <a:gd name="connsiteX1" fmla="*/ 951807 w 1501568"/>
                <a:gd name="connsiteY1" fmla="*/ 1309418 h 1408096"/>
                <a:gd name="connsiteX2" fmla="*/ 973041 w 1501568"/>
                <a:gd name="connsiteY2" fmla="*/ 1299220 h 1408096"/>
                <a:gd name="connsiteX3" fmla="*/ 998186 w 1501568"/>
                <a:gd name="connsiteY3" fmla="*/ 1259966 h 1408096"/>
                <a:gd name="connsiteX4" fmla="*/ 1033390 w 1501568"/>
                <a:gd name="connsiteY4" fmla="*/ 1202970 h 1408096"/>
                <a:gd name="connsiteX5" fmla="*/ 1063285 w 1501568"/>
                <a:gd name="connsiteY5" fmla="*/ 1149745 h 1408096"/>
                <a:gd name="connsiteX6" fmla="*/ 1102400 w 1501568"/>
                <a:gd name="connsiteY6" fmla="*/ 1082551 h 1408096"/>
                <a:gd name="connsiteX7" fmla="*/ 1141515 w 1501568"/>
                <a:gd name="connsiteY7" fmla="*/ 1015497 h 1408096"/>
                <a:gd name="connsiteX8" fmla="*/ 1226590 w 1501568"/>
                <a:gd name="connsiteY8" fmla="*/ 852052 h 1408096"/>
                <a:gd name="connsiteX9" fmla="*/ 1308172 w 1501568"/>
                <a:gd name="connsiteY9" fmla="*/ 710260 h 1408096"/>
                <a:gd name="connsiteX10" fmla="*/ 1336950 w 1501568"/>
                <a:gd name="connsiteY10" fmla="*/ 652705 h 1408096"/>
                <a:gd name="connsiteX11" fmla="*/ 1363771 w 1501568"/>
                <a:gd name="connsiteY11" fmla="*/ 595150 h 1408096"/>
                <a:gd name="connsiteX12" fmla="*/ 1377741 w 1501568"/>
                <a:gd name="connsiteY12" fmla="*/ 553242 h 1408096"/>
                <a:gd name="connsiteX13" fmla="*/ 1387799 w 1501568"/>
                <a:gd name="connsiteY13" fmla="*/ 501973 h 1408096"/>
                <a:gd name="connsiteX14" fmla="*/ 1393247 w 1501568"/>
                <a:gd name="connsiteY14" fmla="*/ 467328 h 1408096"/>
                <a:gd name="connsiteX15" fmla="*/ 1385844 w 1501568"/>
                <a:gd name="connsiteY15" fmla="*/ 464115 h 1408096"/>
                <a:gd name="connsiteX16" fmla="*/ 1359022 w 1501568"/>
                <a:gd name="connsiteY16" fmla="*/ 505325 h 1408096"/>
                <a:gd name="connsiteX17" fmla="*/ 1346170 w 1501568"/>
                <a:gd name="connsiteY17" fmla="*/ 538573 h 1408096"/>
                <a:gd name="connsiteX18" fmla="*/ 1339045 w 1501568"/>
                <a:gd name="connsiteY18" fmla="*/ 506303 h 1408096"/>
                <a:gd name="connsiteX19" fmla="*/ 1346030 w 1501568"/>
                <a:gd name="connsiteY19" fmla="*/ 466071 h 1408096"/>
                <a:gd name="connsiteX20" fmla="*/ 1373969 w 1501568"/>
                <a:gd name="connsiteY20" fmla="*/ 394127 h 1408096"/>
                <a:gd name="connsiteX21" fmla="*/ 1413364 w 1501568"/>
                <a:gd name="connsiteY21" fmla="*/ 332381 h 1408096"/>
                <a:gd name="connsiteX22" fmla="*/ 1419650 w 1501568"/>
                <a:gd name="connsiteY22" fmla="*/ 313942 h 1408096"/>
                <a:gd name="connsiteX23" fmla="*/ 1461559 w 1501568"/>
                <a:gd name="connsiteY23" fmla="*/ 219367 h 1408096"/>
                <a:gd name="connsiteX24" fmla="*/ 1501373 w 1501568"/>
                <a:gd name="connsiteY24" fmla="*/ 112359 h 1408096"/>
                <a:gd name="connsiteX25" fmla="*/ 1477345 w 1501568"/>
                <a:gd name="connsiteY25" fmla="*/ 68355 h 1408096"/>
                <a:gd name="connsiteX26" fmla="*/ 1357206 w 1501568"/>
                <a:gd name="connsiteY26" fmla="*/ 20160 h 1408096"/>
                <a:gd name="connsiteX27" fmla="*/ 1303143 w 1501568"/>
                <a:gd name="connsiteY27" fmla="*/ 60951 h 1408096"/>
                <a:gd name="connsiteX28" fmla="*/ 1290634 w 1501568"/>
                <a:gd name="connsiteY28" fmla="*/ 76242 h 1408096"/>
                <a:gd name="connsiteX29" fmla="*/ 1283167 w 1501568"/>
                <a:gd name="connsiteY29" fmla="*/ 74921 h 1408096"/>
                <a:gd name="connsiteX30" fmla="*/ 1267660 w 1501568"/>
                <a:gd name="connsiteY30" fmla="*/ 72965 h 1408096"/>
                <a:gd name="connsiteX31" fmla="*/ 1098069 w 1501568"/>
                <a:gd name="connsiteY31" fmla="*/ 369540 h 1408096"/>
                <a:gd name="connsiteX32" fmla="*/ 989106 w 1501568"/>
                <a:gd name="connsiteY32" fmla="*/ 576012 h 1408096"/>
                <a:gd name="connsiteX33" fmla="*/ 947197 w 1501568"/>
                <a:gd name="connsiteY33" fmla="*/ 650610 h 1408096"/>
                <a:gd name="connsiteX34" fmla="*/ 944962 w 1501568"/>
                <a:gd name="connsiteY34" fmla="*/ 570983 h 1408096"/>
                <a:gd name="connsiteX35" fmla="*/ 954321 w 1501568"/>
                <a:gd name="connsiteY35" fmla="*/ 329727 h 1408096"/>
                <a:gd name="connsiteX36" fmla="*/ 957953 w 1501568"/>
                <a:gd name="connsiteY36" fmla="*/ 222720 h 1408096"/>
                <a:gd name="connsiteX37" fmla="*/ 957954 w 1501568"/>
                <a:gd name="connsiteY37" fmla="*/ 175642 h 1408096"/>
                <a:gd name="connsiteX38" fmla="*/ 922750 w 1501568"/>
                <a:gd name="connsiteY38" fmla="*/ 159437 h 1408096"/>
                <a:gd name="connsiteX39" fmla="*/ 786267 w 1501568"/>
                <a:gd name="connsiteY39" fmla="*/ 110124 h 1408096"/>
                <a:gd name="connsiteX40" fmla="*/ 683450 w 1501568"/>
                <a:gd name="connsiteY40" fmla="*/ 82185 h 1408096"/>
                <a:gd name="connsiteX41" fmla="*/ 654533 w 1501568"/>
                <a:gd name="connsiteY41" fmla="*/ 84560 h 1408096"/>
                <a:gd name="connsiteX42" fmla="*/ 637490 w 1501568"/>
                <a:gd name="connsiteY42" fmla="*/ 104536 h 1408096"/>
                <a:gd name="connsiteX43" fmla="*/ 466502 w 1501568"/>
                <a:gd name="connsiteY43" fmla="*/ 444557 h 1408096"/>
                <a:gd name="connsiteX44" fmla="*/ 410623 w 1501568"/>
                <a:gd name="connsiteY44" fmla="*/ 550587 h 1408096"/>
                <a:gd name="connsiteX45" fmla="*/ 405594 w 1501568"/>
                <a:gd name="connsiteY45" fmla="*/ 523765 h 1408096"/>
                <a:gd name="connsiteX46" fmla="*/ 403359 w 1501568"/>
                <a:gd name="connsiteY46" fmla="*/ 444138 h 1408096"/>
                <a:gd name="connsiteX47" fmla="*/ 408807 w 1501568"/>
                <a:gd name="connsiteY47" fmla="*/ 300810 h 1408096"/>
                <a:gd name="connsiteX48" fmla="*/ 414116 w 1501568"/>
                <a:gd name="connsiteY48" fmla="*/ 191986 h 1408096"/>
                <a:gd name="connsiteX49" fmla="*/ 413138 w 1501568"/>
                <a:gd name="connsiteY49" fmla="*/ 103279 h 1408096"/>
                <a:gd name="connsiteX50" fmla="*/ 367038 w 1501568"/>
                <a:gd name="connsiteY50" fmla="*/ 85677 h 1408096"/>
                <a:gd name="connsiteX51" fmla="*/ 109018 w 1501568"/>
                <a:gd name="connsiteY51" fmla="*/ -96 h 1408096"/>
                <a:gd name="connsiteX52" fmla="*/ 89880 w 1501568"/>
                <a:gd name="connsiteY52" fmla="*/ 15410 h 1408096"/>
                <a:gd name="connsiteX53" fmla="*/ 56632 w 1501568"/>
                <a:gd name="connsiteY53" fmla="*/ 393708 h 1408096"/>
                <a:gd name="connsiteX54" fmla="*/ 24782 w 1501568"/>
                <a:gd name="connsiteY54" fmla="*/ 835288 h 1408096"/>
                <a:gd name="connsiteX55" fmla="*/ 55 w 1501568"/>
                <a:gd name="connsiteY55" fmla="*/ 1238452 h 1408096"/>
                <a:gd name="connsiteX56" fmla="*/ 2151 w 1501568"/>
                <a:gd name="connsiteY56" fmla="*/ 1245577 h 1408096"/>
                <a:gd name="connsiteX57" fmla="*/ 2151 w 1501568"/>
                <a:gd name="connsiteY57" fmla="*/ 1249209 h 1408096"/>
                <a:gd name="connsiteX58" fmla="*/ 125363 w 1501568"/>
                <a:gd name="connsiteY58" fmla="*/ 1322549 h 1408096"/>
                <a:gd name="connsiteX59" fmla="*/ 270647 w 1501568"/>
                <a:gd name="connsiteY59" fmla="*/ 1402176 h 1408096"/>
                <a:gd name="connsiteX60" fmla="*/ 299844 w 1501568"/>
                <a:gd name="connsiteY60" fmla="*/ 1407904 h 1408096"/>
                <a:gd name="connsiteX61" fmla="*/ 320379 w 1501568"/>
                <a:gd name="connsiteY61" fmla="*/ 1383317 h 1408096"/>
                <a:gd name="connsiteX62" fmla="*/ 330437 w 1501568"/>
                <a:gd name="connsiteY62" fmla="*/ 1368370 h 1408096"/>
                <a:gd name="connsiteX63" fmla="*/ 369273 w 1501568"/>
                <a:gd name="connsiteY63" fmla="*/ 1312491 h 1408096"/>
                <a:gd name="connsiteX64" fmla="*/ 453929 w 1501568"/>
                <a:gd name="connsiteY64" fmla="*/ 1163296 h 1408096"/>
                <a:gd name="connsiteX65" fmla="*/ 526990 w 1501568"/>
                <a:gd name="connsiteY65" fmla="*/ 1031003 h 1408096"/>
                <a:gd name="connsiteX66" fmla="*/ 563590 w 1501568"/>
                <a:gd name="connsiteY66" fmla="*/ 967581 h 1408096"/>
                <a:gd name="connsiteX67" fmla="*/ 575046 w 1501568"/>
                <a:gd name="connsiteY67" fmla="*/ 945229 h 1408096"/>
                <a:gd name="connsiteX68" fmla="*/ 590552 w 1501568"/>
                <a:gd name="connsiteY68" fmla="*/ 911981 h 1408096"/>
                <a:gd name="connsiteX69" fmla="*/ 607874 w 1501568"/>
                <a:gd name="connsiteY69" fmla="*/ 878454 h 1408096"/>
                <a:gd name="connsiteX70" fmla="*/ 629946 w 1501568"/>
                <a:gd name="connsiteY70" fmla="*/ 813915 h 1408096"/>
                <a:gd name="connsiteX71" fmla="*/ 647688 w 1501568"/>
                <a:gd name="connsiteY71" fmla="*/ 985043 h 1408096"/>
                <a:gd name="connsiteX72" fmla="*/ 656489 w 1501568"/>
                <a:gd name="connsiteY72" fmla="*/ 1158406 h 1408096"/>
                <a:gd name="connsiteX73" fmla="*/ 679259 w 1501568"/>
                <a:gd name="connsiteY73" fmla="*/ 1177125 h 1408096"/>
                <a:gd name="connsiteX74" fmla="*/ 784451 w 1501568"/>
                <a:gd name="connsiteY74" fmla="*/ 1234261 h 1408096"/>
                <a:gd name="connsiteX75" fmla="*/ 891318 w 1501568"/>
                <a:gd name="connsiteY75" fmla="*/ 1294331 h 1408096"/>
                <a:gd name="connsiteX76" fmla="*/ 1273248 w 1501568"/>
                <a:gd name="connsiteY76" fmla="*/ 116131 h 1408096"/>
                <a:gd name="connsiteX77" fmla="*/ 1277015 w 1501568"/>
                <a:gd name="connsiteY77" fmla="*/ 119624 h 1408096"/>
                <a:gd name="connsiteX78" fmla="*/ 1273522 w 1501568"/>
                <a:gd name="connsiteY78" fmla="*/ 123390 h 1408096"/>
                <a:gd name="connsiteX79" fmla="*/ 1269756 w 1501568"/>
                <a:gd name="connsiteY79" fmla="*/ 119903 h 1408096"/>
                <a:gd name="connsiteX80" fmla="*/ 1272550 w 1501568"/>
                <a:gd name="connsiteY80" fmla="*/ 116131 h 140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501568" h="1408096">
                  <a:moveTo>
                    <a:pt x="891318" y="1294331"/>
                  </a:moveTo>
                  <a:cubicBezTo>
                    <a:pt x="900399" y="1305925"/>
                    <a:pt x="920515" y="1310955"/>
                    <a:pt x="951807" y="1309418"/>
                  </a:cubicBezTo>
                  <a:cubicBezTo>
                    <a:pt x="965777" y="1308580"/>
                    <a:pt x="973320" y="1305227"/>
                    <a:pt x="973041" y="1299220"/>
                  </a:cubicBezTo>
                  <a:cubicBezTo>
                    <a:pt x="972761" y="1293213"/>
                    <a:pt x="981143" y="1281199"/>
                    <a:pt x="998186" y="1259966"/>
                  </a:cubicBezTo>
                  <a:cubicBezTo>
                    <a:pt x="1011399" y="1241921"/>
                    <a:pt x="1023170" y="1222863"/>
                    <a:pt x="1033390" y="1202970"/>
                  </a:cubicBezTo>
                  <a:cubicBezTo>
                    <a:pt x="1047359" y="1176287"/>
                    <a:pt x="1057557" y="1158546"/>
                    <a:pt x="1063285" y="1149745"/>
                  </a:cubicBezTo>
                  <a:cubicBezTo>
                    <a:pt x="1071108" y="1138569"/>
                    <a:pt x="1084099" y="1116078"/>
                    <a:pt x="1102400" y="1082551"/>
                  </a:cubicBezTo>
                  <a:cubicBezTo>
                    <a:pt x="1120700" y="1049024"/>
                    <a:pt x="1133552" y="1026672"/>
                    <a:pt x="1141515" y="1015497"/>
                  </a:cubicBezTo>
                  <a:cubicBezTo>
                    <a:pt x="1173968" y="963247"/>
                    <a:pt x="1202408" y="908608"/>
                    <a:pt x="1226590" y="852052"/>
                  </a:cubicBezTo>
                  <a:cubicBezTo>
                    <a:pt x="1263842" y="769259"/>
                    <a:pt x="1291036" y="721995"/>
                    <a:pt x="1308172" y="710260"/>
                  </a:cubicBezTo>
                  <a:cubicBezTo>
                    <a:pt x="1319523" y="692006"/>
                    <a:pt x="1329157" y="672738"/>
                    <a:pt x="1336950" y="652705"/>
                  </a:cubicBezTo>
                  <a:cubicBezTo>
                    <a:pt x="1344923" y="633084"/>
                    <a:pt x="1353874" y="613875"/>
                    <a:pt x="1363771" y="595150"/>
                  </a:cubicBezTo>
                  <a:cubicBezTo>
                    <a:pt x="1372155" y="582712"/>
                    <a:pt x="1376985" y="568222"/>
                    <a:pt x="1377741" y="553242"/>
                  </a:cubicBezTo>
                  <a:cubicBezTo>
                    <a:pt x="1377488" y="535638"/>
                    <a:pt x="1380914" y="518176"/>
                    <a:pt x="1387799" y="501973"/>
                  </a:cubicBezTo>
                  <a:cubicBezTo>
                    <a:pt x="1393946" y="481158"/>
                    <a:pt x="1395762" y="469703"/>
                    <a:pt x="1393247" y="467328"/>
                  </a:cubicBezTo>
                  <a:cubicBezTo>
                    <a:pt x="1391308" y="465311"/>
                    <a:pt x="1388641" y="464154"/>
                    <a:pt x="1385844" y="464115"/>
                  </a:cubicBezTo>
                  <a:cubicBezTo>
                    <a:pt x="1374947" y="464115"/>
                    <a:pt x="1366007" y="478085"/>
                    <a:pt x="1359022" y="505325"/>
                  </a:cubicBezTo>
                  <a:cubicBezTo>
                    <a:pt x="1353993" y="527258"/>
                    <a:pt x="1349802" y="538294"/>
                    <a:pt x="1346170" y="538573"/>
                  </a:cubicBezTo>
                  <a:cubicBezTo>
                    <a:pt x="1331828" y="539318"/>
                    <a:pt x="1329453" y="528561"/>
                    <a:pt x="1339045" y="506303"/>
                  </a:cubicBezTo>
                  <a:cubicBezTo>
                    <a:pt x="1345143" y="493827"/>
                    <a:pt x="1347565" y="479873"/>
                    <a:pt x="1346030" y="466071"/>
                  </a:cubicBezTo>
                  <a:cubicBezTo>
                    <a:pt x="1346030" y="456758"/>
                    <a:pt x="1355343" y="432776"/>
                    <a:pt x="1373969" y="394127"/>
                  </a:cubicBezTo>
                  <a:cubicBezTo>
                    <a:pt x="1393108" y="355711"/>
                    <a:pt x="1406239" y="335035"/>
                    <a:pt x="1413364" y="332381"/>
                  </a:cubicBezTo>
                  <a:cubicBezTo>
                    <a:pt x="1418113" y="329774"/>
                    <a:pt x="1420209" y="323627"/>
                    <a:pt x="1419650" y="313942"/>
                  </a:cubicBezTo>
                  <a:cubicBezTo>
                    <a:pt x="1419650" y="306677"/>
                    <a:pt x="1433620" y="275245"/>
                    <a:pt x="1461559" y="219367"/>
                  </a:cubicBezTo>
                  <a:cubicBezTo>
                    <a:pt x="1489498" y="166142"/>
                    <a:pt x="1502211" y="130380"/>
                    <a:pt x="1501373" y="112359"/>
                  </a:cubicBezTo>
                  <a:cubicBezTo>
                    <a:pt x="1498770" y="95328"/>
                    <a:pt x="1490265" y="79753"/>
                    <a:pt x="1477345" y="68355"/>
                  </a:cubicBezTo>
                  <a:cubicBezTo>
                    <a:pt x="1446134" y="35701"/>
                    <a:pt x="1402332" y="18129"/>
                    <a:pt x="1357206" y="20160"/>
                  </a:cubicBezTo>
                  <a:cubicBezTo>
                    <a:pt x="1323586" y="21836"/>
                    <a:pt x="1305565" y="35433"/>
                    <a:pt x="1303143" y="60951"/>
                  </a:cubicBezTo>
                  <a:cubicBezTo>
                    <a:pt x="1303911" y="68628"/>
                    <a:pt x="1298311" y="75474"/>
                    <a:pt x="1290634" y="76242"/>
                  </a:cubicBezTo>
                  <a:cubicBezTo>
                    <a:pt x="1288071" y="76499"/>
                    <a:pt x="1285486" y="76041"/>
                    <a:pt x="1283167" y="74921"/>
                  </a:cubicBezTo>
                  <a:cubicBezTo>
                    <a:pt x="1278086" y="73699"/>
                    <a:pt x="1272886" y="73043"/>
                    <a:pt x="1267660" y="72965"/>
                  </a:cubicBezTo>
                  <a:cubicBezTo>
                    <a:pt x="1252015" y="73803"/>
                    <a:pt x="1195484" y="172662"/>
                    <a:pt x="1098069" y="369540"/>
                  </a:cubicBezTo>
                  <a:cubicBezTo>
                    <a:pt x="1065194" y="436502"/>
                    <a:pt x="1028873" y="505325"/>
                    <a:pt x="989106" y="576012"/>
                  </a:cubicBezTo>
                  <a:lnTo>
                    <a:pt x="947197" y="650610"/>
                  </a:lnTo>
                  <a:lnTo>
                    <a:pt x="944962" y="570983"/>
                  </a:lnTo>
                  <a:cubicBezTo>
                    <a:pt x="943989" y="490457"/>
                    <a:pt x="947113" y="409935"/>
                    <a:pt x="954321" y="329727"/>
                  </a:cubicBezTo>
                  <a:cubicBezTo>
                    <a:pt x="958507" y="294221"/>
                    <a:pt x="959722" y="258428"/>
                    <a:pt x="957953" y="222720"/>
                  </a:cubicBezTo>
                  <a:lnTo>
                    <a:pt x="957954" y="175642"/>
                  </a:lnTo>
                  <a:lnTo>
                    <a:pt x="922750" y="159437"/>
                  </a:lnTo>
                  <a:cubicBezTo>
                    <a:pt x="884473" y="143232"/>
                    <a:pt x="838979" y="126795"/>
                    <a:pt x="786267" y="110124"/>
                  </a:cubicBezTo>
                  <a:cubicBezTo>
                    <a:pt x="752744" y="98244"/>
                    <a:pt x="718375" y="88904"/>
                    <a:pt x="683450" y="82185"/>
                  </a:cubicBezTo>
                  <a:cubicBezTo>
                    <a:pt x="673746" y="81290"/>
                    <a:pt x="663961" y="82093"/>
                    <a:pt x="654533" y="84560"/>
                  </a:cubicBezTo>
                  <a:cubicBezTo>
                    <a:pt x="647218" y="89631"/>
                    <a:pt x="641346" y="96514"/>
                    <a:pt x="637490" y="104536"/>
                  </a:cubicBezTo>
                  <a:cubicBezTo>
                    <a:pt x="602845" y="158180"/>
                    <a:pt x="545849" y="271520"/>
                    <a:pt x="466502" y="444557"/>
                  </a:cubicBezTo>
                  <a:cubicBezTo>
                    <a:pt x="433813" y="514964"/>
                    <a:pt x="415187" y="550308"/>
                    <a:pt x="410623" y="550587"/>
                  </a:cubicBezTo>
                  <a:cubicBezTo>
                    <a:pt x="408202" y="550587"/>
                    <a:pt x="406525" y="541646"/>
                    <a:pt x="405594" y="523765"/>
                  </a:cubicBezTo>
                  <a:cubicBezTo>
                    <a:pt x="404057" y="493591"/>
                    <a:pt x="403359" y="467049"/>
                    <a:pt x="403359" y="444138"/>
                  </a:cubicBezTo>
                  <a:cubicBezTo>
                    <a:pt x="403359" y="356036"/>
                    <a:pt x="405175" y="308260"/>
                    <a:pt x="408807" y="300810"/>
                  </a:cubicBezTo>
                  <a:cubicBezTo>
                    <a:pt x="413991" y="264783"/>
                    <a:pt x="415769" y="228347"/>
                    <a:pt x="414116" y="191986"/>
                  </a:cubicBezTo>
                  <a:lnTo>
                    <a:pt x="413138" y="103279"/>
                  </a:lnTo>
                  <a:lnTo>
                    <a:pt x="367038" y="85677"/>
                  </a:lnTo>
                  <a:cubicBezTo>
                    <a:pt x="214676" y="27470"/>
                    <a:pt x="128669" y="-1121"/>
                    <a:pt x="109018" y="-96"/>
                  </a:cubicBezTo>
                  <a:cubicBezTo>
                    <a:pt x="99595" y="-637"/>
                    <a:pt x="91306" y="6079"/>
                    <a:pt x="89880" y="15410"/>
                  </a:cubicBezTo>
                  <a:cubicBezTo>
                    <a:pt x="82057" y="50707"/>
                    <a:pt x="70975" y="176806"/>
                    <a:pt x="56632" y="393708"/>
                  </a:cubicBezTo>
                  <a:cubicBezTo>
                    <a:pt x="45177" y="572892"/>
                    <a:pt x="34560" y="720086"/>
                    <a:pt x="24782" y="835288"/>
                  </a:cubicBezTo>
                  <a:cubicBezTo>
                    <a:pt x="6621" y="1070444"/>
                    <a:pt x="-1621" y="1204832"/>
                    <a:pt x="55" y="1238452"/>
                  </a:cubicBezTo>
                  <a:cubicBezTo>
                    <a:pt x="212" y="1240954"/>
                    <a:pt x="928" y="1243389"/>
                    <a:pt x="2151" y="1245577"/>
                  </a:cubicBezTo>
                  <a:lnTo>
                    <a:pt x="2151" y="1249209"/>
                  </a:lnTo>
                  <a:cubicBezTo>
                    <a:pt x="4665" y="1252748"/>
                    <a:pt x="45736" y="1277194"/>
                    <a:pt x="125363" y="1322549"/>
                  </a:cubicBezTo>
                  <a:cubicBezTo>
                    <a:pt x="204990" y="1367904"/>
                    <a:pt x="253418" y="1394446"/>
                    <a:pt x="270647" y="1402176"/>
                  </a:cubicBezTo>
                  <a:cubicBezTo>
                    <a:pt x="279779" y="1406400"/>
                    <a:pt x="289793" y="1408364"/>
                    <a:pt x="299844" y="1407904"/>
                  </a:cubicBezTo>
                  <a:cubicBezTo>
                    <a:pt x="313813" y="1407904"/>
                    <a:pt x="321217" y="1398963"/>
                    <a:pt x="320379" y="1383317"/>
                  </a:cubicBezTo>
                  <a:cubicBezTo>
                    <a:pt x="319642" y="1376550"/>
                    <a:pt x="323890" y="1370236"/>
                    <a:pt x="330437" y="1368370"/>
                  </a:cubicBezTo>
                  <a:cubicBezTo>
                    <a:pt x="346060" y="1351754"/>
                    <a:pt x="359146" y="1332926"/>
                    <a:pt x="369273" y="1312491"/>
                  </a:cubicBezTo>
                  <a:cubicBezTo>
                    <a:pt x="409785" y="1233144"/>
                    <a:pt x="438143" y="1183412"/>
                    <a:pt x="453929" y="1163296"/>
                  </a:cubicBezTo>
                  <a:cubicBezTo>
                    <a:pt x="482139" y="1121440"/>
                    <a:pt x="506588" y="1077170"/>
                    <a:pt x="526990" y="1031003"/>
                  </a:cubicBezTo>
                  <a:cubicBezTo>
                    <a:pt x="542077" y="996544"/>
                    <a:pt x="554278" y="975404"/>
                    <a:pt x="563590" y="967581"/>
                  </a:cubicBezTo>
                  <a:cubicBezTo>
                    <a:pt x="570975" y="962575"/>
                    <a:pt x="575294" y="954147"/>
                    <a:pt x="575046" y="945229"/>
                  </a:cubicBezTo>
                  <a:cubicBezTo>
                    <a:pt x="577400" y="933039"/>
                    <a:pt x="582726" y="921619"/>
                    <a:pt x="590552" y="911981"/>
                  </a:cubicBezTo>
                  <a:cubicBezTo>
                    <a:pt x="598201" y="901878"/>
                    <a:pt x="604060" y="890538"/>
                    <a:pt x="607874" y="878454"/>
                  </a:cubicBezTo>
                  <a:cubicBezTo>
                    <a:pt x="615418" y="836546"/>
                    <a:pt x="622682" y="814334"/>
                    <a:pt x="629946" y="813915"/>
                  </a:cubicBezTo>
                  <a:cubicBezTo>
                    <a:pt x="637211" y="813496"/>
                    <a:pt x="641821" y="870631"/>
                    <a:pt x="647688" y="985043"/>
                  </a:cubicBezTo>
                  <a:lnTo>
                    <a:pt x="656489" y="1158406"/>
                  </a:lnTo>
                  <a:lnTo>
                    <a:pt x="679259" y="1177125"/>
                  </a:lnTo>
                  <a:cubicBezTo>
                    <a:pt x="685406" y="1181782"/>
                    <a:pt x="720470" y="1200827"/>
                    <a:pt x="784451" y="1234261"/>
                  </a:cubicBezTo>
                  <a:cubicBezTo>
                    <a:pt x="848432" y="1267695"/>
                    <a:pt x="884054" y="1287719"/>
                    <a:pt x="891318" y="1294331"/>
                  </a:cubicBezTo>
                  <a:close/>
                  <a:moveTo>
                    <a:pt x="1273248" y="116131"/>
                  </a:moveTo>
                  <a:cubicBezTo>
                    <a:pt x="1275253" y="116056"/>
                    <a:pt x="1276939" y="117619"/>
                    <a:pt x="1277015" y="119624"/>
                  </a:cubicBezTo>
                  <a:cubicBezTo>
                    <a:pt x="1277090" y="121629"/>
                    <a:pt x="1275527" y="123315"/>
                    <a:pt x="1273522" y="123390"/>
                  </a:cubicBezTo>
                  <a:cubicBezTo>
                    <a:pt x="1271520" y="123466"/>
                    <a:pt x="1269835" y="121906"/>
                    <a:pt x="1269756" y="119903"/>
                  </a:cubicBezTo>
                  <a:cubicBezTo>
                    <a:pt x="1268499" y="117528"/>
                    <a:pt x="1270035" y="116271"/>
                    <a:pt x="1272550" y="116131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9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1614065" y="3298310"/>
              <a:ext cx="699602" cy="1467935"/>
            </a:xfrm>
            <a:custGeom>
              <a:avLst/>
              <a:gdLst>
                <a:gd name="connsiteX0" fmla="*/ 421891 w 699602"/>
                <a:gd name="connsiteY0" fmla="*/ 1036143 h 1467935"/>
                <a:gd name="connsiteX1" fmla="*/ 423428 w 699602"/>
                <a:gd name="connsiteY1" fmla="*/ 1030695 h 1467935"/>
                <a:gd name="connsiteX2" fmla="*/ 424964 w 699602"/>
                <a:gd name="connsiteY2" fmla="*/ 1025107 h 1467935"/>
                <a:gd name="connsiteX3" fmla="*/ 428038 w 699602"/>
                <a:gd name="connsiteY3" fmla="*/ 1014071 h 1467935"/>
                <a:gd name="connsiteX4" fmla="*/ 457514 w 699602"/>
                <a:gd name="connsiteY4" fmla="*/ 917541 h 1467935"/>
                <a:gd name="connsiteX5" fmla="*/ 492298 w 699602"/>
                <a:gd name="connsiteY5" fmla="*/ 817099 h 1467935"/>
                <a:gd name="connsiteX6" fmla="*/ 501378 w 699602"/>
                <a:gd name="connsiteY6" fmla="*/ 784131 h 1467935"/>
                <a:gd name="connsiteX7" fmla="*/ 520935 w 699602"/>
                <a:gd name="connsiteY7" fmla="*/ 705202 h 1467935"/>
                <a:gd name="connsiteX8" fmla="*/ 543567 w 699602"/>
                <a:gd name="connsiteY8" fmla="*/ 615378 h 1467935"/>
                <a:gd name="connsiteX9" fmla="*/ 579329 w 699602"/>
                <a:gd name="connsiteY9" fmla="*/ 499430 h 1467935"/>
                <a:gd name="connsiteX10" fmla="*/ 594695 w 699602"/>
                <a:gd name="connsiteY10" fmla="*/ 446206 h 1467935"/>
                <a:gd name="connsiteX11" fmla="*/ 621936 w 699602"/>
                <a:gd name="connsiteY11" fmla="*/ 377754 h 1467935"/>
                <a:gd name="connsiteX12" fmla="*/ 649037 w 699602"/>
                <a:gd name="connsiteY12" fmla="*/ 303994 h 1467935"/>
                <a:gd name="connsiteX13" fmla="*/ 656720 w 699602"/>
                <a:gd name="connsiteY13" fmla="*/ 277312 h 1467935"/>
                <a:gd name="connsiteX14" fmla="*/ 664264 w 699602"/>
                <a:gd name="connsiteY14" fmla="*/ 249373 h 1467935"/>
                <a:gd name="connsiteX15" fmla="*/ 679072 w 699602"/>
                <a:gd name="connsiteY15" fmla="*/ 219618 h 1467935"/>
                <a:gd name="connsiteX16" fmla="*/ 688152 w 699602"/>
                <a:gd name="connsiteY16" fmla="*/ 201876 h 1467935"/>
                <a:gd name="connsiteX17" fmla="*/ 693740 w 699602"/>
                <a:gd name="connsiteY17" fmla="*/ 187906 h 1467935"/>
                <a:gd name="connsiteX18" fmla="*/ 699188 w 699602"/>
                <a:gd name="connsiteY18" fmla="*/ 151446 h 1467935"/>
                <a:gd name="connsiteX19" fmla="*/ 690388 w 699602"/>
                <a:gd name="connsiteY19" fmla="*/ 121132 h 1467935"/>
                <a:gd name="connsiteX20" fmla="*/ 686196 w 699602"/>
                <a:gd name="connsiteY20" fmla="*/ 110515 h 1467935"/>
                <a:gd name="connsiteX21" fmla="*/ 677954 w 699602"/>
                <a:gd name="connsiteY21" fmla="*/ 90957 h 1467935"/>
                <a:gd name="connsiteX22" fmla="*/ 542449 w 699602"/>
                <a:gd name="connsiteY22" fmla="*/ 41784 h 1467935"/>
                <a:gd name="connsiteX23" fmla="*/ 405407 w 699602"/>
                <a:gd name="connsiteY23" fmla="*/ -125 h 1467935"/>
                <a:gd name="connsiteX24" fmla="*/ 363498 w 699602"/>
                <a:gd name="connsiteY24" fmla="*/ 94450 h 1467935"/>
                <a:gd name="connsiteX25" fmla="*/ 222265 w 699602"/>
                <a:gd name="connsiteY25" fmla="*/ 449279 h 1467935"/>
                <a:gd name="connsiteX26" fmla="*/ 151718 w 699602"/>
                <a:gd name="connsiteY26" fmla="*/ 662874 h 1467935"/>
                <a:gd name="connsiteX27" fmla="*/ 80892 w 699602"/>
                <a:gd name="connsiteY27" fmla="*/ 945341 h 1467935"/>
                <a:gd name="connsiteX28" fmla="*/ 11044 w 699602"/>
                <a:gd name="connsiteY28" fmla="*/ 1272929 h 1467935"/>
                <a:gd name="connsiteX29" fmla="*/ -132 w 699602"/>
                <a:gd name="connsiteY29" fmla="*/ 1374907 h 1467935"/>
                <a:gd name="connsiteX30" fmla="*/ 2243 w 699602"/>
                <a:gd name="connsiteY30" fmla="*/ 1385664 h 1467935"/>
                <a:gd name="connsiteX31" fmla="*/ 19426 w 699602"/>
                <a:gd name="connsiteY31" fmla="*/ 1368481 h 1467935"/>
                <a:gd name="connsiteX32" fmla="*/ 23896 w 699602"/>
                <a:gd name="connsiteY32" fmla="*/ 1350181 h 1467935"/>
                <a:gd name="connsiteX33" fmla="*/ 39262 w 699602"/>
                <a:gd name="connsiteY33" fmla="*/ 1367503 h 1467935"/>
                <a:gd name="connsiteX34" fmla="*/ 57004 w 699602"/>
                <a:gd name="connsiteY34" fmla="*/ 1395442 h 1467935"/>
                <a:gd name="connsiteX35" fmla="*/ 63150 w 699602"/>
                <a:gd name="connsiteY35" fmla="*/ 1407736 h 1467935"/>
                <a:gd name="connsiteX36" fmla="*/ 80473 w 699602"/>
                <a:gd name="connsiteY36" fmla="*/ 1430367 h 1467935"/>
                <a:gd name="connsiteX37" fmla="*/ 107015 w 699602"/>
                <a:gd name="connsiteY37" fmla="*/ 1452578 h 1467935"/>
                <a:gd name="connsiteX38" fmla="*/ 123639 w 699602"/>
                <a:gd name="connsiteY38" fmla="*/ 1459004 h 1467935"/>
                <a:gd name="connsiteX39" fmla="*/ 129506 w 699602"/>
                <a:gd name="connsiteY39" fmla="*/ 1467805 h 1467935"/>
                <a:gd name="connsiteX40" fmla="*/ 161776 w 699602"/>
                <a:gd name="connsiteY40" fmla="*/ 1425896 h 1467935"/>
                <a:gd name="connsiteX41" fmla="*/ 178540 w 699602"/>
                <a:gd name="connsiteY41" fmla="*/ 1399633 h 1467935"/>
                <a:gd name="connsiteX42" fmla="*/ 190553 w 699602"/>
                <a:gd name="connsiteY42" fmla="*/ 1384546 h 1467935"/>
                <a:gd name="connsiteX43" fmla="*/ 184128 w 699602"/>
                <a:gd name="connsiteY43" fmla="*/ 1401170 h 1467935"/>
                <a:gd name="connsiteX44" fmla="*/ 179518 w 699602"/>
                <a:gd name="connsiteY44" fmla="*/ 1417794 h 1467935"/>
                <a:gd name="connsiteX45" fmla="*/ 183429 w 699602"/>
                <a:gd name="connsiteY45" fmla="*/ 1422963 h 1467935"/>
                <a:gd name="connsiteX46" fmla="*/ 239308 w 699602"/>
                <a:gd name="connsiteY46" fmla="*/ 1371275 h 1467935"/>
                <a:gd name="connsiteX47" fmla="*/ 270600 w 699602"/>
                <a:gd name="connsiteY47" fmla="*/ 1346130 h 1467935"/>
                <a:gd name="connsiteX48" fmla="*/ 286944 w 699602"/>
                <a:gd name="connsiteY48" fmla="*/ 1348924 h 1467935"/>
                <a:gd name="connsiteX49" fmla="*/ 316979 w 699602"/>
                <a:gd name="connsiteY49" fmla="*/ 1332021 h 1467935"/>
                <a:gd name="connsiteX50" fmla="*/ 339051 w 699602"/>
                <a:gd name="connsiteY50" fmla="*/ 1287457 h 1467935"/>
                <a:gd name="connsiteX51" fmla="*/ 354418 w 699602"/>
                <a:gd name="connsiteY51" fmla="*/ 1249600 h 1467935"/>
                <a:gd name="connsiteX52" fmla="*/ 385570 w 699602"/>
                <a:gd name="connsiteY52" fmla="*/ 1169135 h 1467935"/>
                <a:gd name="connsiteX53" fmla="*/ 406385 w 699602"/>
                <a:gd name="connsiteY53" fmla="*/ 1098448 h 1467935"/>
                <a:gd name="connsiteX54" fmla="*/ 420354 w 699602"/>
                <a:gd name="connsiteY54" fmla="*/ 1043408 h 1467935"/>
                <a:gd name="connsiteX55" fmla="*/ 421891 w 699602"/>
                <a:gd name="connsiteY55" fmla="*/ 1036143 h 1467935"/>
                <a:gd name="connsiteX56" fmla="*/ 192929 w 699602"/>
                <a:gd name="connsiteY56" fmla="*/ 1375466 h 1467935"/>
                <a:gd name="connsiteX57" fmla="*/ 188657 w 699602"/>
                <a:gd name="connsiteY57" fmla="*/ 1372612 h 1467935"/>
                <a:gd name="connsiteX58" fmla="*/ 191511 w 699602"/>
                <a:gd name="connsiteY58" fmla="*/ 1368341 h 1467935"/>
                <a:gd name="connsiteX59" fmla="*/ 192929 w 699602"/>
                <a:gd name="connsiteY59" fmla="*/ 1368341 h 1467935"/>
                <a:gd name="connsiteX60" fmla="*/ 198656 w 699602"/>
                <a:gd name="connsiteY60" fmla="*/ 1371694 h 1467935"/>
                <a:gd name="connsiteX61" fmla="*/ 192929 w 699602"/>
                <a:gd name="connsiteY61" fmla="*/ 1375466 h 1467935"/>
                <a:gd name="connsiteX62" fmla="*/ 240146 w 699602"/>
                <a:gd name="connsiteY62" fmla="*/ 1199728 h 1467935"/>
                <a:gd name="connsiteX63" fmla="*/ 236374 w 699602"/>
                <a:gd name="connsiteY63" fmla="*/ 1196235 h 1467935"/>
                <a:gd name="connsiteX64" fmla="*/ 238973 w 699602"/>
                <a:gd name="connsiteY64" fmla="*/ 1192508 h 1467935"/>
                <a:gd name="connsiteX65" fmla="*/ 239727 w 699602"/>
                <a:gd name="connsiteY65" fmla="*/ 1192464 h 1467935"/>
                <a:gd name="connsiteX66" fmla="*/ 243476 w 699602"/>
                <a:gd name="connsiteY66" fmla="*/ 1195366 h 1467935"/>
                <a:gd name="connsiteX67" fmla="*/ 243499 w 699602"/>
                <a:gd name="connsiteY67" fmla="*/ 1195956 h 1467935"/>
                <a:gd name="connsiteX68" fmla="*/ 240900 w 699602"/>
                <a:gd name="connsiteY68" fmla="*/ 1199683 h 1467935"/>
                <a:gd name="connsiteX69" fmla="*/ 240146 w 699602"/>
                <a:gd name="connsiteY69" fmla="*/ 1199728 h 1467935"/>
                <a:gd name="connsiteX70" fmla="*/ 248248 w 699602"/>
                <a:gd name="connsiteY70" fmla="*/ 1182964 h 1467935"/>
                <a:gd name="connsiteX71" fmla="*/ 242660 w 699602"/>
                <a:gd name="connsiteY71" fmla="*/ 1179611 h 1467935"/>
                <a:gd name="connsiteX72" fmla="*/ 247969 w 699602"/>
                <a:gd name="connsiteY72" fmla="*/ 1175840 h 1467935"/>
                <a:gd name="connsiteX73" fmla="*/ 251696 w 699602"/>
                <a:gd name="connsiteY73" fmla="*/ 1178439 h 1467935"/>
                <a:gd name="connsiteX74" fmla="*/ 251741 w 699602"/>
                <a:gd name="connsiteY74" fmla="*/ 1179193 h 1467935"/>
                <a:gd name="connsiteX75" fmla="*/ 248248 w 699602"/>
                <a:gd name="connsiteY75" fmla="*/ 1182545 h 1467935"/>
                <a:gd name="connsiteX76" fmla="*/ 254395 w 699602"/>
                <a:gd name="connsiteY76" fmla="*/ 1159216 h 1467935"/>
                <a:gd name="connsiteX77" fmla="*/ 250544 w 699602"/>
                <a:gd name="connsiteY77" fmla="*/ 1156803 h 1467935"/>
                <a:gd name="connsiteX78" fmla="*/ 250483 w 699602"/>
                <a:gd name="connsiteY78" fmla="*/ 1155723 h 1467935"/>
                <a:gd name="connsiteX79" fmla="*/ 253386 w 699602"/>
                <a:gd name="connsiteY79" fmla="*/ 1151974 h 1467935"/>
                <a:gd name="connsiteX80" fmla="*/ 253976 w 699602"/>
                <a:gd name="connsiteY80" fmla="*/ 1151952 h 1467935"/>
                <a:gd name="connsiteX81" fmla="*/ 257703 w 699602"/>
                <a:gd name="connsiteY81" fmla="*/ 1154551 h 1467935"/>
                <a:gd name="connsiteX82" fmla="*/ 257747 w 699602"/>
                <a:gd name="connsiteY82" fmla="*/ 1155305 h 1467935"/>
                <a:gd name="connsiteX83" fmla="*/ 254395 w 699602"/>
                <a:gd name="connsiteY83" fmla="*/ 1158797 h 1467935"/>
                <a:gd name="connsiteX84" fmla="*/ 260681 w 699602"/>
                <a:gd name="connsiteY84" fmla="*/ 1142592 h 1467935"/>
                <a:gd name="connsiteX85" fmla="*/ 256944 w 699602"/>
                <a:gd name="connsiteY85" fmla="*/ 1140007 h 1467935"/>
                <a:gd name="connsiteX86" fmla="*/ 256909 w 699602"/>
                <a:gd name="connsiteY86" fmla="*/ 1139099 h 1467935"/>
                <a:gd name="connsiteX87" fmla="*/ 260402 w 699602"/>
                <a:gd name="connsiteY87" fmla="*/ 1135328 h 1467935"/>
                <a:gd name="connsiteX88" fmla="*/ 265990 w 699602"/>
                <a:gd name="connsiteY88" fmla="*/ 1138680 h 1467935"/>
                <a:gd name="connsiteX89" fmla="*/ 260681 w 699602"/>
                <a:gd name="connsiteY89" fmla="*/ 1142173 h 1467935"/>
                <a:gd name="connsiteX90" fmla="*/ 275768 w 699602"/>
                <a:gd name="connsiteY90" fmla="*/ 1118285 h 1467935"/>
                <a:gd name="connsiteX91" fmla="*/ 266269 w 699602"/>
                <a:gd name="connsiteY91" fmla="*/ 1126806 h 1467935"/>
                <a:gd name="connsiteX92" fmla="*/ 268364 w 699602"/>
                <a:gd name="connsiteY92" fmla="*/ 1114932 h 1467935"/>
                <a:gd name="connsiteX93" fmla="*/ 275768 w 699602"/>
                <a:gd name="connsiteY93" fmla="*/ 1081964 h 1467935"/>
                <a:gd name="connsiteX94" fmla="*/ 280658 w 699602"/>
                <a:gd name="connsiteY94" fmla="*/ 1070928 h 1467935"/>
                <a:gd name="connsiteX95" fmla="*/ 284988 w 699602"/>
                <a:gd name="connsiteY95" fmla="*/ 1084897 h 1467935"/>
                <a:gd name="connsiteX96" fmla="*/ 275768 w 699602"/>
                <a:gd name="connsiteY96" fmla="*/ 1117865 h 1467935"/>
                <a:gd name="connsiteX97" fmla="*/ 289738 w 699602"/>
                <a:gd name="connsiteY97" fmla="*/ 1061428 h 1467935"/>
                <a:gd name="connsiteX98" fmla="*/ 285966 w 699602"/>
                <a:gd name="connsiteY98" fmla="*/ 1057936 h 1467935"/>
                <a:gd name="connsiteX99" fmla="*/ 289459 w 699602"/>
                <a:gd name="connsiteY99" fmla="*/ 1054164 h 1467935"/>
                <a:gd name="connsiteX100" fmla="*/ 293196 w 699602"/>
                <a:gd name="connsiteY100" fmla="*/ 1056749 h 1467935"/>
                <a:gd name="connsiteX101" fmla="*/ 293231 w 699602"/>
                <a:gd name="connsiteY101" fmla="*/ 1057656 h 1467935"/>
                <a:gd name="connsiteX102" fmla="*/ 289953 w 699602"/>
                <a:gd name="connsiteY102" fmla="*/ 1061082 h 1467935"/>
                <a:gd name="connsiteX103" fmla="*/ 289180 w 699602"/>
                <a:gd name="connsiteY103" fmla="*/ 1061009 h 146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99602" h="1467935">
                  <a:moveTo>
                    <a:pt x="421891" y="1036143"/>
                  </a:moveTo>
                  <a:lnTo>
                    <a:pt x="423428" y="1030695"/>
                  </a:lnTo>
                  <a:lnTo>
                    <a:pt x="424964" y="1025107"/>
                  </a:lnTo>
                  <a:cubicBezTo>
                    <a:pt x="425626" y="1021337"/>
                    <a:pt x="426655" y="1017641"/>
                    <a:pt x="428038" y="1014071"/>
                  </a:cubicBezTo>
                  <a:cubicBezTo>
                    <a:pt x="429015" y="1010439"/>
                    <a:pt x="438934" y="978309"/>
                    <a:pt x="457514" y="917541"/>
                  </a:cubicBezTo>
                  <a:cubicBezTo>
                    <a:pt x="466527" y="883221"/>
                    <a:pt x="478156" y="849643"/>
                    <a:pt x="492298" y="817099"/>
                  </a:cubicBezTo>
                  <a:cubicBezTo>
                    <a:pt x="498927" y="807435"/>
                    <a:pt x="502124" y="795826"/>
                    <a:pt x="501378" y="784131"/>
                  </a:cubicBezTo>
                  <a:cubicBezTo>
                    <a:pt x="502597" y="756785"/>
                    <a:pt x="509245" y="729954"/>
                    <a:pt x="520935" y="705202"/>
                  </a:cubicBezTo>
                  <a:cubicBezTo>
                    <a:pt x="524009" y="694120"/>
                    <a:pt x="531552" y="664178"/>
                    <a:pt x="543567" y="615378"/>
                  </a:cubicBezTo>
                  <a:cubicBezTo>
                    <a:pt x="552852" y="575964"/>
                    <a:pt x="564800" y="537226"/>
                    <a:pt x="579329" y="499430"/>
                  </a:cubicBezTo>
                  <a:cubicBezTo>
                    <a:pt x="587246" y="482618"/>
                    <a:pt x="592433" y="464651"/>
                    <a:pt x="594695" y="446206"/>
                  </a:cubicBezTo>
                  <a:cubicBezTo>
                    <a:pt x="602597" y="422937"/>
                    <a:pt x="611689" y="400090"/>
                    <a:pt x="621936" y="377754"/>
                  </a:cubicBezTo>
                  <a:cubicBezTo>
                    <a:pt x="640376" y="334588"/>
                    <a:pt x="649875" y="310001"/>
                    <a:pt x="649037" y="303994"/>
                  </a:cubicBezTo>
                  <a:cubicBezTo>
                    <a:pt x="649919" y="294700"/>
                    <a:pt x="652524" y="285652"/>
                    <a:pt x="656720" y="277312"/>
                  </a:cubicBezTo>
                  <a:cubicBezTo>
                    <a:pt x="660995" y="268566"/>
                    <a:pt x="663555" y="259082"/>
                    <a:pt x="664264" y="249373"/>
                  </a:cubicBezTo>
                  <a:cubicBezTo>
                    <a:pt x="664129" y="237651"/>
                    <a:pt x="669639" y="226579"/>
                    <a:pt x="679072" y="219618"/>
                  </a:cubicBezTo>
                  <a:cubicBezTo>
                    <a:pt x="684495" y="215274"/>
                    <a:pt x="687800" y="208816"/>
                    <a:pt x="688152" y="201876"/>
                  </a:cubicBezTo>
                  <a:cubicBezTo>
                    <a:pt x="687850" y="196621"/>
                    <a:pt x="689897" y="191504"/>
                    <a:pt x="693740" y="187906"/>
                  </a:cubicBezTo>
                  <a:cubicBezTo>
                    <a:pt x="698350" y="183995"/>
                    <a:pt x="700166" y="171981"/>
                    <a:pt x="699188" y="151446"/>
                  </a:cubicBezTo>
                  <a:cubicBezTo>
                    <a:pt x="698211" y="130911"/>
                    <a:pt x="695137" y="120852"/>
                    <a:pt x="690388" y="121132"/>
                  </a:cubicBezTo>
                  <a:cubicBezTo>
                    <a:pt x="685638" y="121411"/>
                    <a:pt x="684101" y="117779"/>
                    <a:pt x="686196" y="110515"/>
                  </a:cubicBezTo>
                  <a:cubicBezTo>
                    <a:pt x="688631" y="102856"/>
                    <a:pt x="685136" y="94564"/>
                    <a:pt x="677954" y="90957"/>
                  </a:cubicBezTo>
                  <a:cubicBezTo>
                    <a:pt x="672926" y="86301"/>
                    <a:pt x="627757" y="69910"/>
                    <a:pt x="542449" y="41784"/>
                  </a:cubicBezTo>
                  <a:cubicBezTo>
                    <a:pt x="457141" y="13659"/>
                    <a:pt x="411460" y="-311"/>
                    <a:pt x="405407" y="-125"/>
                  </a:cubicBezTo>
                  <a:cubicBezTo>
                    <a:pt x="402892" y="-125"/>
                    <a:pt x="388923" y="31586"/>
                    <a:pt x="363498" y="94450"/>
                  </a:cubicBezTo>
                  <a:cubicBezTo>
                    <a:pt x="340215" y="156009"/>
                    <a:pt x="293137" y="274285"/>
                    <a:pt x="222265" y="449279"/>
                  </a:cubicBezTo>
                  <a:cubicBezTo>
                    <a:pt x="174023" y="570349"/>
                    <a:pt x="150508" y="641547"/>
                    <a:pt x="151718" y="662874"/>
                  </a:cubicBezTo>
                  <a:cubicBezTo>
                    <a:pt x="152370" y="677217"/>
                    <a:pt x="128761" y="771372"/>
                    <a:pt x="80892" y="945341"/>
                  </a:cubicBezTo>
                  <a:cubicBezTo>
                    <a:pt x="49507" y="1052651"/>
                    <a:pt x="26160" y="1162150"/>
                    <a:pt x="11044" y="1272929"/>
                  </a:cubicBezTo>
                  <a:cubicBezTo>
                    <a:pt x="3221" y="1333743"/>
                    <a:pt x="-504" y="1367736"/>
                    <a:pt x="-132" y="1374907"/>
                  </a:cubicBezTo>
                  <a:cubicBezTo>
                    <a:pt x="-164" y="1378626"/>
                    <a:pt x="648" y="1382304"/>
                    <a:pt x="2243" y="1385664"/>
                  </a:cubicBezTo>
                  <a:cubicBezTo>
                    <a:pt x="8483" y="1391438"/>
                    <a:pt x="14210" y="1385710"/>
                    <a:pt x="19426" y="1368481"/>
                  </a:cubicBezTo>
                  <a:lnTo>
                    <a:pt x="23896" y="1350181"/>
                  </a:lnTo>
                  <a:lnTo>
                    <a:pt x="39262" y="1367503"/>
                  </a:lnTo>
                  <a:cubicBezTo>
                    <a:pt x="47747" y="1374910"/>
                    <a:pt x="53908" y="1384613"/>
                    <a:pt x="57004" y="1395442"/>
                  </a:cubicBezTo>
                  <a:cubicBezTo>
                    <a:pt x="57004" y="1403824"/>
                    <a:pt x="59518" y="1408015"/>
                    <a:pt x="63150" y="1407736"/>
                  </a:cubicBezTo>
                  <a:cubicBezTo>
                    <a:pt x="66783" y="1407456"/>
                    <a:pt x="72510" y="1415140"/>
                    <a:pt x="80473" y="1430367"/>
                  </a:cubicBezTo>
                  <a:cubicBezTo>
                    <a:pt x="88435" y="1445593"/>
                    <a:pt x="97376" y="1453137"/>
                    <a:pt x="107015" y="1452578"/>
                  </a:cubicBezTo>
                  <a:cubicBezTo>
                    <a:pt x="116654" y="1452019"/>
                    <a:pt x="123360" y="1454255"/>
                    <a:pt x="123639" y="1459004"/>
                  </a:cubicBezTo>
                  <a:cubicBezTo>
                    <a:pt x="123918" y="1463754"/>
                    <a:pt x="125874" y="1467945"/>
                    <a:pt x="129506" y="1467805"/>
                  </a:cubicBezTo>
                  <a:cubicBezTo>
                    <a:pt x="135560" y="1467805"/>
                    <a:pt x="146316" y="1453835"/>
                    <a:pt x="161776" y="1425896"/>
                  </a:cubicBezTo>
                  <a:lnTo>
                    <a:pt x="178540" y="1399633"/>
                  </a:lnTo>
                  <a:lnTo>
                    <a:pt x="190553" y="1384546"/>
                  </a:lnTo>
                  <a:cubicBezTo>
                    <a:pt x="189364" y="1390410"/>
                    <a:pt x="187191" y="1396030"/>
                    <a:pt x="184128" y="1401170"/>
                  </a:cubicBezTo>
                  <a:cubicBezTo>
                    <a:pt x="181427" y="1406321"/>
                    <a:pt x="179856" y="1411988"/>
                    <a:pt x="179518" y="1417794"/>
                  </a:cubicBezTo>
                  <a:cubicBezTo>
                    <a:pt x="179518" y="1421286"/>
                    <a:pt x="180915" y="1423102"/>
                    <a:pt x="183429" y="1422963"/>
                  </a:cubicBezTo>
                  <a:cubicBezTo>
                    <a:pt x="199075" y="1422125"/>
                    <a:pt x="217702" y="1404895"/>
                    <a:pt x="239308" y="1371275"/>
                  </a:cubicBezTo>
                  <a:cubicBezTo>
                    <a:pt x="250344" y="1351438"/>
                    <a:pt x="260681" y="1343336"/>
                    <a:pt x="270600" y="1346130"/>
                  </a:cubicBezTo>
                  <a:cubicBezTo>
                    <a:pt x="275881" y="1347857"/>
                    <a:pt x="281389" y="1348798"/>
                    <a:pt x="286944" y="1348924"/>
                  </a:cubicBezTo>
                  <a:cubicBezTo>
                    <a:pt x="299045" y="1348283"/>
                    <a:pt x="310153" y="1342032"/>
                    <a:pt x="316979" y="1332021"/>
                  </a:cubicBezTo>
                  <a:cubicBezTo>
                    <a:pt x="326382" y="1318271"/>
                    <a:pt x="333812" y="1303270"/>
                    <a:pt x="339051" y="1287457"/>
                  </a:cubicBezTo>
                  <a:cubicBezTo>
                    <a:pt x="343418" y="1274545"/>
                    <a:pt x="348550" y="1261903"/>
                    <a:pt x="354418" y="1249600"/>
                  </a:cubicBezTo>
                  <a:cubicBezTo>
                    <a:pt x="366403" y="1223425"/>
                    <a:pt x="376805" y="1196555"/>
                    <a:pt x="385570" y="1169135"/>
                  </a:cubicBezTo>
                  <a:cubicBezTo>
                    <a:pt x="394761" y="1146295"/>
                    <a:pt x="401731" y="1122624"/>
                    <a:pt x="406385" y="1098448"/>
                  </a:cubicBezTo>
                  <a:cubicBezTo>
                    <a:pt x="404853" y="1079063"/>
                    <a:pt x="409764" y="1059716"/>
                    <a:pt x="420354" y="1043408"/>
                  </a:cubicBezTo>
                  <a:cubicBezTo>
                    <a:pt x="419795" y="1041172"/>
                    <a:pt x="420773" y="1038658"/>
                    <a:pt x="421891" y="1036143"/>
                  </a:cubicBezTo>
                  <a:close/>
                  <a:moveTo>
                    <a:pt x="192929" y="1375466"/>
                  </a:moveTo>
                  <a:cubicBezTo>
                    <a:pt x="190961" y="1375857"/>
                    <a:pt x="189049" y="1374580"/>
                    <a:pt x="188657" y="1372612"/>
                  </a:cubicBezTo>
                  <a:cubicBezTo>
                    <a:pt x="188266" y="1370645"/>
                    <a:pt x="189543" y="1368733"/>
                    <a:pt x="191511" y="1368341"/>
                  </a:cubicBezTo>
                  <a:cubicBezTo>
                    <a:pt x="191979" y="1368248"/>
                    <a:pt x="192460" y="1368248"/>
                    <a:pt x="192929" y="1368341"/>
                  </a:cubicBezTo>
                  <a:cubicBezTo>
                    <a:pt x="196561" y="1368341"/>
                    <a:pt x="198516" y="1369179"/>
                    <a:pt x="198656" y="1371694"/>
                  </a:cubicBezTo>
                  <a:cubicBezTo>
                    <a:pt x="198796" y="1374208"/>
                    <a:pt x="196561" y="1375326"/>
                    <a:pt x="192929" y="1375466"/>
                  </a:cubicBezTo>
                  <a:close/>
                  <a:moveTo>
                    <a:pt x="240146" y="1199728"/>
                  </a:moveTo>
                  <a:cubicBezTo>
                    <a:pt x="237632" y="1199728"/>
                    <a:pt x="236514" y="1198750"/>
                    <a:pt x="236374" y="1196235"/>
                  </a:cubicBezTo>
                  <a:cubicBezTo>
                    <a:pt x="236063" y="1194488"/>
                    <a:pt x="237226" y="1192820"/>
                    <a:pt x="238973" y="1192508"/>
                  </a:cubicBezTo>
                  <a:cubicBezTo>
                    <a:pt x="239222" y="1192464"/>
                    <a:pt x="239475" y="1192449"/>
                    <a:pt x="239727" y="1192464"/>
                  </a:cubicBezTo>
                  <a:cubicBezTo>
                    <a:pt x="241564" y="1192230"/>
                    <a:pt x="243243" y="1193529"/>
                    <a:pt x="243476" y="1195366"/>
                  </a:cubicBezTo>
                  <a:cubicBezTo>
                    <a:pt x="243501" y="1195562"/>
                    <a:pt x="243509" y="1195759"/>
                    <a:pt x="243499" y="1195956"/>
                  </a:cubicBezTo>
                  <a:cubicBezTo>
                    <a:pt x="243811" y="1197703"/>
                    <a:pt x="242647" y="1199372"/>
                    <a:pt x="240900" y="1199683"/>
                  </a:cubicBezTo>
                  <a:cubicBezTo>
                    <a:pt x="240652" y="1199728"/>
                    <a:pt x="240398" y="1199743"/>
                    <a:pt x="240146" y="1199728"/>
                  </a:cubicBezTo>
                  <a:close/>
                  <a:moveTo>
                    <a:pt x="248248" y="1182964"/>
                  </a:moveTo>
                  <a:cubicBezTo>
                    <a:pt x="244756" y="1182964"/>
                    <a:pt x="242800" y="1182126"/>
                    <a:pt x="242660" y="1179611"/>
                  </a:cubicBezTo>
                  <a:cubicBezTo>
                    <a:pt x="242521" y="1177097"/>
                    <a:pt x="244337" y="1175979"/>
                    <a:pt x="247969" y="1175840"/>
                  </a:cubicBezTo>
                  <a:cubicBezTo>
                    <a:pt x="249716" y="1175528"/>
                    <a:pt x="251385" y="1176691"/>
                    <a:pt x="251696" y="1178439"/>
                  </a:cubicBezTo>
                  <a:cubicBezTo>
                    <a:pt x="251741" y="1178687"/>
                    <a:pt x="251755" y="1178940"/>
                    <a:pt x="251741" y="1179193"/>
                  </a:cubicBezTo>
                  <a:cubicBezTo>
                    <a:pt x="251880" y="1181288"/>
                    <a:pt x="250763" y="1182545"/>
                    <a:pt x="248248" y="1182545"/>
                  </a:cubicBezTo>
                  <a:close/>
                  <a:moveTo>
                    <a:pt x="254395" y="1159216"/>
                  </a:moveTo>
                  <a:cubicBezTo>
                    <a:pt x="252665" y="1159613"/>
                    <a:pt x="250942" y="1158532"/>
                    <a:pt x="250544" y="1156803"/>
                  </a:cubicBezTo>
                  <a:cubicBezTo>
                    <a:pt x="250463" y="1156449"/>
                    <a:pt x="250442" y="1156084"/>
                    <a:pt x="250483" y="1155723"/>
                  </a:cubicBezTo>
                  <a:cubicBezTo>
                    <a:pt x="250250" y="1153886"/>
                    <a:pt x="251549" y="1152208"/>
                    <a:pt x="253386" y="1151974"/>
                  </a:cubicBezTo>
                  <a:cubicBezTo>
                    <a:pt x="253582" y="1151950"/>
                    <a:pt x="253779" y="1151942"/>
                    <a:pt x="253976" y="1151952"/>
                  </a:cubicBezTo>
                  <a:cubicBezTo>
                    <a:pt x="255723" y="1151640"/>
                    <a:pt x="257391" y="1152804"/>
                    <a:pt x="257703" y="1154551"/>
                  </a:cubicBezTo>
                  <a:cubicBezTo>
                    <a:pt x="257747" y="1154799"/>
                    <a:pt x="257762" y="1155052"/>
                    <a:pt x="257747" y="1155305"/>
                  </a:cubicBezTo>
                  <a:cubicBezTo>
                    <a:pt x="257887" y="1157819"/>
                    <a:pt x="256770" y="1158657"/>
                    <a:pt x="254395" y="1158797"/>
                  </a:cubicBezTo>
                  <a:close/>
                  <a:moveTo>
                    <a:pt x="260681" y="1142592"/>
                  </a:moveTo>
                  <a:cubicBezTo>
                    <a:pt x="258936" y="1142910"/>
                    <a:pt x="257263" y="1141752"/>
                    <a:pt x="256944" y="1140007"/>
                  </a:cubicBezTo>
                  <a:cubicBezTo>
                    <a:pt x="256890" y="1139707"/>
                    <a:pt x="256878" y="1139402"/>
                    <a:pt x="256909" y="1139099"/>
                  </a:cubicBezTo>
                  <a:cubicBezTo>
                    <a:pt x="256909" y="1136724"/>
                    <a:pt x="257887" y="1135467"/>
                    <a:pt x="260402" y="1135328"/>
                  </a:cubicBezTo>
                  <a:cubicBezTo>
                    <a:pt x="262917" y="1135188"/>
                    <a:pt x="265850" y="1136305"/>
                    <a:pt x="265990" y="1138680"/>
                  </a:cubicBezTo>
                  <a:cubicBezTo>
                    <a:pt x="266129" y="1141055"/>
                    <a:pt x="264314" y="1141893"/>
                    <a:pt x="260681" y="1142173"/>
                  </a:cubicBezTo>
                  <a:close/>
                  <a:moveTo>
                    <a:pt x="275768" y="1118285"/>
                  </a:moveTo>
                  <a:cubicBezTo>
                    <a:pt x="270041" y="1124571"/>
                    <a:pt x="266967" y="1127504"/>
                    <a:pt x="266269" y="1126806"/>
                  </a:cubicBezTo>
                  <a:cubicBezTo>
                    <a:pt x="265571" y="1126108"/>
                    <a:pt x="266269" y="1122336"/>
                    <a:pt x="268364" y="1114932"/>
                  </a:cubicBezTo>
                  <a:cubicBezTo>
                    <a:pt x="272025" y="1104244"/>
                    <a:pt x="274508" y="1093190"/>
                    <a:pt x="275768" y="1081964"/>
                  </a:cubicBezTo>
                  <a:cubicBezTo>
                    <a:pt x="276811" y="1078052"/>
                    <a:pt x="278461" y="1074328"/>
                    <a:pt x="280658" y="1070928"/>
                  </a:cubicBezTo>
                  <a:lnTo>
                    <a:pt x="284988" y="1084897"/>
                  </a:lnTo>
                  <a:cubicBezTo>
                    <a:pt x="287881" y="1096743"/>
                    <a:pt x="284386" y="1109239"/>
                    <a:pt x="275768" y="1117865"/>
                  </a:cubicBezTo>
                  <a:close/>
                  <a:moveTo>
                    <a:pt x="289738" y="1061428"/>
                  </a:moveTo>
                  <a:cubicBezTo>
                    <a:pt x="287363" y="1061428"/>
                    <a:pt x="286106" y="1060450"/>
                    <a:pt x="285966" y="1057936"/>
                  </a:cubicBezTo>
                  <a:cubicBezTo>
                    <a:pt x="285827" y="1055421"/>
                    <a:pt x="286944" y="1054304"/>
                    <a:pt x="289459" y="1054164"/>
                  </a:cubicBezTo>
                  <a:cubicBezTo>
                    <a:pt x="291205" y="1053846"/>
                    <a:pt x="292877" y="1055003"/>
                    <a:pt x="293196" y="1056749"/>
                  </a:cubicBezTo>
                  <a:cubicBezTo>
                    <a:pt x="293250" y="1057048"/>
                    <a:pt x="293262" y="1057354"/>
                    <a:pt x="293231" y="1057656"/>
                  </a:cubicBezTo>
                  <a:cubicBezTo>
                    <a:pt x="293272" y="1059507"/>
                    <a:pt x="291804" y="1061041"/>
                    <a:pt x="289953" y="1061082"/>
                  </a:cubicBezTo>
                  <a:cubicBezTo>
                    <a:pt x="289693" y="1061087"/>
                    <a:pt x="289434" y="1061063"/>
                    <a:pt x="289180" y="1061009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0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2346797" y="3274656"/>
              <a:ext cx="957899" cy="1428263"/>
            </a:xfrm>
            <a:custGeom>
              <a:avLst/>
              <a:gdLst>
                <a:gd name="connsiteX0" fmla="*/ 92882 w 957899"/>
                <a:gd name="connsiteY0" fmla="*/ 1204801 h 1428263"/>
                <a:gd name="connsiteX1" fmla="*/ 59774 w 957899"/>
                <a:gd name="connsiteY1" fmla="*/ 1359166 h 1428263"/>
                <a:gd name="connsiteX2" fmla="*/ 73743 w 957899"/>
                <a:gd name="connsiteY2" fmla="*/ 1386267 h 1428263"/>
                <a:gd name="connsiteX3" fmla="*/ 115652 w 957899"/>
                <a:gd name="connsiteY3" fmla="*/ 1374812 h 1428263"/>
                <a:gd name="connsiteX4" fmla="*/ 160076 w 957899"/>
                <a:gd name="connsiteY4" fmla="*/ 1370760 h 1428263"/>
                <a:gd name="connsiteX5" fmla="*/ 173067 w 957899"/>
                <a:gd name="connsiteY5" fmla="*/ 1386825 h 1428263"/>
                <a:gd name="connsiteX6" fmla="*/ 185919 w 957899"/>
                <a:gd name="connsiteY6" fmla="*/ 1400795 h 1428263"/>
                <a:gd name="connsiteX7" fmla="*/ 217351 w 957899"/>
                <a:gd name="connsiteY7" fmla="*/ 1415883 h 1428263"/>
                <a:gd name="connsiteX8" fmla="*/ 272531 w 957899"/>
                <a:gd name="connsiteY8" fmla="*/ 1422448 h 1428263"/>
                <a:gd name="connsiteX9" fmla="*/ 292788 w 957899"/>
                <a:gd name="connsiteY9" fmla="*/ 1417699 h 1428263"/>
                <a:gd name="connsiteX10" fmla="*/ 308293 w 957899"/>
                <a:gd name="connsiteY10" fmla="*/ 1409457 h 1428263"/>
                <a:gd name="connsiteX11" fmla="*/ 314720 w 957899"/>
                <a:gd name="connsiteY11" fmla="*/ 1409457 h 1428263"/>
                <a:gd name="connsiteX12" fmla="*/ 317095 w 957899"/>
                <a:gd name="connsiteY12" fmla="*/ 1419655 h 1428263"/>
                <a:gd name="connsiteX13" fmla="*/ 345033 w 957899"/>
                <a:gd name="connsiteY13" fmla="*/ 1410714 h 1428263"/>
                <a:gd name="connsiteX14" fmla="*/ 377163 w 957899"/>
                <a:gd name="connsiteY14" fmla="*/ 1382775 h 1428263"/>
                <a:gd name="connsiteX15" fmla="*/ 399515 w 957899"/>
                <a:gd name="connsiteY15" fmla="*/ 1348130 h 1428263"/>
                <a:gd name="connsiteX16" fmla="*/ 417117 w 957899"/>
                <a:gd name="connsiteY16" fmla="*/ 1291413 h 1428263"/>
                <a:gd name="connsiteX17" fmla="*/ 492413 w 957899"/>
                <a:gd name="connsiteY17" fmla="*/ 1049319 h 1428263"/>
                <a:gd name="connsiteX18" fmla="*/ 544520 w 957899"/>
                <a:gd name="connsiteY18" fmla="*/ 866038 h 1428263"/>
                <a:gd name="connsiteX19" fmla="*/ 585451 w 957899"/>
                <a:gd name="connsiteY19" fmla="*/ 720614 h 1428263"/>
                <a:gd name="connsiteX20" fmla="*/ 662564 w 957899"/>
                <a:gd name="connsiteY20" fmla="*/ 444853 h 1428263"/>
                <a:gd name="connsiteX21" fmla="*/ 683797 w 957899"/>
                <a:gd name="connsiteY21" fmla="*/ 402944 h 1428263"/>
                <a:gd name="connsiteX22" fmla="*/ 702796 w 957899"/>
                <a:gd name="connsiteY22" fmla="*/ 392606 h 1428263"/>
                <a:gd name="connsiteX23" fmla="*/ 744705 w 957899"/>
                <a:gd name="connsiteY23" fmla="*/ 381151 h 1428263"/>
                <a:gd name="connsiteX24" fmla="*/ 832993 w 957899"/>
                <a:gd name="connsiteY24" fmla="*/ 358101 h 1428263"/>
                <a:gd name="connsiteX25" fmla="*/ 855344 w 957899"/>
                <a:gd name="connsiteY25" fmla="*/ 360616 h 1428263"/>
                <a:gd name="connsiteX26" fmla="*/ 877556 w 957899"/>
                <a:gd name="connsiteY26" fmla="*/ 357682 h 1428263"/>
                <a:gd name="connsiteX27" fmla="*/ 888452 w 957899"/>
                <a:gd name="connsiteY27" fmla="*/ 351536 h 1428263"/>
                <a:gd name="connsiteX28" fmla="*/ 925053 w 957899"/>
                <a:gd name="connsiteY28" fmla="*/ 338544 h 1428263"/>
                <a:gd name="connsiteX29" fmla="*/ 957742 w 957899"/>
                <a:gd name="connsiteY29" fmla="*/ 321920 h 1428263"/>
                <a:gd name="connsiteX30" fmla="*/ 948941 w 957899"/>
                <a:gd name="connsiteY30" fmla="*/ 259057 h 1428263"/>
                <a:gd name="connsiteX31" fmla="*/ 904099 w 957899"/>
                <a:gd name="connsiteY31" fmla="*/ 35542 h 1428263"/>
                <a:gd name="connsiteX32" fmla="*/ 888593 w 957899"/>
                <a:gd name="connsiteY32" fmla="*/ 4669 h 1428263"/>
                <a:gd name="connsiteX33" fmla="*/ 863168 w 957899"/>
                <a:gd name="connsiteY33" fmla="*/ 339 h 1428263"/>
                <a:gd name="connsiteX34" fmla="*/ 497582 w 957899"/>
                <a:gd name="connsiteY34" fmla="*/ 58033 h 1428263"/>
                <a:gd name="connsiteX35" fmla="*/ -156 w 957899"/>
                <a:gd name="connsiteY35" fmla="*/ 155821 h 1428263"/>
                <a:gd name="connsiteX36" fmla="*/ 29739 w 957899"/>
                <a:gd name="connsiteY36" fmla="*/ 303201 h 1428263"/>
                <a:gd name="connsiteX37" fmla="*/ 62707 w 957899"/>
                <a:gd name="connsiteY37" fmla="*/ 439405 h 1428263"/>
                <a:gd name="connsiteX38" fmla="*/ 79610 w 957899"/>
                <a:gd name="connsiteY38" fmla="*/ 442199 h 1428263"/>
                <a:gd name="connsiteX39" fmla="*/ 184802 w 957899"/>
                <a:gd name="connsiteY39" fmla="*/ 425714 h 1428263"/>
                <a:gd name="connsiteX40" fmla="*/ 306617 w 957899"/>
                <a:gd name="connsiteY40" fmla="*/ 404620 h 1428263"/>
                <a:gd name="connsiteX41" fmla="*/ 219167 w 957899"/>
                <a:gd name="connsiteY41" fmla="*/ 752464 h 1428263"/>
                <a:gd name="connsiteX42" fmla="*/ 92882 w 957899"/>
                <a:gd name="connsiteY42" fmla="*/ 1204801 h 14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57899" h="1428263">
                  <a:moveTo>
                    <a:pt x="92882" y="1204801"/>
                  </a:moveTo>
                  <a:cubicBezTo>
                    <a:pt x="69413" y="1280330"/>
                    <a:pt x="58377" y="1331785"/>
                    <a:pt x="59774" y="1359166"/>
                  </a:cubicBezTo>
                  <a:cubicBezTo>
                    <a:pt x="60751" y="1376488"/>
                    <a:pt x="65501" y="1385568"/>
                    <a:pt x="73743" y="1386267"/>
                  </a:cubicBezTo>
                  <a:cubicBezTo>
                    <a:pt x="88597" y="1387205"/>
                    <a:pt x="103341" y="1383175"/>
                    <a:pt x="115652" y="1374812"/>
                  </a:cubicBezTo>
                  <a:cubicBezTo>
                    <a:pt x="144616" y="1358514"/>
                    <a:pt x="159424" y="1357163"/>
                    <a:pt x="160076" y="1370760"/>
                  </a:cubicBezTo>
                  <a:cubicBezTo>
                    <a:pt x="161282" y="1378027"/>
                    <a:pt x="166214" y="1384126"/>
                    <a:pt x="173067" y="1386825"/>
                  </a:cubicBezTo>
                  <a:cubicBezTo>
                    <a:pt x="181309" y="1391296"/>
                    <a:pt x="185640" y="1396045"/>
                    <a:pt x="185919" y="1400795"/>
                  </a:cubicBezTo>
                  <a:cubicBezTo>
                    <a:pt x="186199" y="1405545"/>
                    <a:pt x="196536" y="1410714"/>
                    <a:pt x="217351" y="1415883"/>
                  </a:cubicBezTo>
                  <a:cubicBezTo>
                    <a:pt x="235324" y="1420764"/>
                    <a:pt x="253915" y="1422976"/>
                    <a:pt x="272531" y="1422448"/>
                  </a:cubicBezTo>
                  <a:cubicBezTo>
                    <a:pt x="279554" y="1422400"/>
                    <a:pt x="286476" y="1420777"/>
                    <a:pt x="292788" y="1417699"/>
                  </a:cubicBezTo>
                  <a:cubicBezTo>
                    <a:pt x="300051" y="1413507"/>
                    <a:pt x="305220" y="1410854"/>
                    <a:pt x="308293" y="1409457"/>
                  </a:cubicBezTo>
                  <a:cubicBezTo>
                    <a:pt x="311367" y="1408060"/>
                    <a:pt x="313462" y="1408199"/>
                    <a:pt x="314720" y="1409457"/>
                  </a:cubicBezTo>
                  <a:cubicBezTo>
                    <a:pt x="316488" y="1412552"/>
                    <a:pt x="317313" y="1416097"/>
                    <a:pt x="317095" y="1419655"/>
                  </a:cubicBezTo>
                  <a:cubicBezTo>
                    <a:pt x="321565" y="1433624"/>
                    <a:pt x="331064" y="1430131"/>
                    <a:pt x="345033" y="1410714"/>
                  </a:cubicBezTo>
                  <a:cubicBezTo>
                    <a:pt x="352471" y="1398196"/>
                    <a:pt x="363735" y="1388402"/>
                    <a:pt x="377163" y="1382775"/>
                  </a:cubicBezTo>
                  <a:cubicBezTo>
                    <a:pt x="390705" y="1376541"/>
                    <a:pt x="399417" y="1363036"/>
                    <a:pt x="399515" y="1348130"/>
                  </a:cubicBezTo>
                  <a:cubicBezTo>
                    <a:pt x="402336" y="1328410"/>
                    <a:pt x="408278" y="1309265"/>
                    <a:pt x="417117" y="1291413"/>
                  </a:cubicBezTo>
                  <a:cubicBezTo>
                    <a:pt x="427361" y="1271017"/>
                    <a:pt x="452460" y="1190319"/>
                    <a:pt x="492413" y="1049319"/>
                  </a:cubicBezTo>
                  <a:cubicBezTo>
                    <a:pt x="511039" y="981240"/>
                    <a:pt x="528408" y="920147"/>
                    <a:pt x="544520" y="866038"/>
                  </a:cubicBezTo>
                  <a:cubicBezTo>
                    <a:pt x="560632" y="811928"/>
                    <a:pt x="574275" y="763454"/>
                    <a:pt x="585451" y="720614"/>
                  </a:cubicBezTo>
                  <a:cubicBezTo>
                    <a:pt x="615905" y="586226"/>
                    <a:pt x="641609" y="494305"/>
                    <a:pt x="662564" y="444853"/>
                  </a:cubicBezTo>
                  <a:cubicBezTo>
                    <a:pt x="667921" y="430076"/>
                    <a:pt x="675050" y="416003"/>
                    <a:pt x="683797" y="402944"/>
                  </a:cubicBezTo>
                  <a:cubicBezTo>
                    <a:pt x="688262" y="396826"/>
                    <a:pt x="695235" y="393033"/>
                    <a:pt x="702796" y="392606"/>
                  </a:cubicBezTo>
                  <a:cubicBezTo>
                    <a:pt x="717386" y="391599"/>
                    <a:pt x="731631" y="387705"/>
                    <a:pt x="744705" y="381151"/>
                  </a:cubicBezTo>
                  <a:cubicBezTo>
                    <a:pt x="772215" y="367421"/>
                    <a:pt x="802282" y="359571"/>
                    <a:pt x="832993" y="358101"/>
                  </a:cubicBezTo>
                  <a:cubicBezTo>
                    <a:pt x="840537" y="357241"/>
                    <a:pt x="848179" y="358101"/>
                    <a:pt x="855344" y="360616"/>
                  </a:cubicBezTo>
                  <a:cubicBezTo>
                    <a:pt x="865589" y="365086"/>
                    <a:pt x="872993" y="364108"/>
                    <a:pt x="877556" y="357682"/>
                  </a:cubicBezTo>
                  <a:cubicBezTo>
                    <a:pt x="881048" y="352514"/>
                    <a:pt x="884681" y="350418"/>
                    <a:pt x="888452" y="351536"/>
                  </a:cubicBezTo>
                  <a:cubicBezTo>
                    <a:pt x="891107" y="355028"/>
                    <a:pt x="903260" y="350697"/>
                    <a:pt x="925053" y="338544"/>
                  </a:cubicBezTo>
                  <a:lnTo>
                    <a:pt x="957742" y="321920"/>
                  </a:lnTo>
                  <a:lnTo>
                    <a:pt x="948941" y="259057"/>
                  </a:lnTo>
                  <a:cubicBezTo>
                    <a:pt x="936275" y="155402"/>
                    <a:pt x="921328" y="80897"/>
                    <a:pt x="904099" y="35542"/>
                  </a:cubicBezTo>
                  <a:cubicBezTo>
                    <a:pt x="901331" y="24211"/>
                    <a:pt x="896030" y="13655"/>
                    <a:pt x="888593" y="4669"/>
                  </a:cubicBezTo>
                  <a:cubicBezTo>
                    <a:pt x="880802" y="533"/>
                    <a:pt x="871888" y="-985"/>
                    <a:pt x="863168" y="339"/>
                  </a:cubicBezTo>
                  <a:cubicBezTo>
                    <a:pt x="857021" y="339"/>
                    <a:pt x="735159" y="19570"/>
                    <a:pt x="497582" y="58033"/>
                  </a:cubicBezTo>
                  <a:cubicBezTo>
                    <a:pt x="165291" y="112236"/>
                    <a:pt x="-622" y="144831"/>
                    <a:pt x="-156" y="155821"/>
                  </a:cubicBezTo>
                  <a:cubicBezTo>
                    <a:pt x="309" y="166810"/>
                    <a:pt x="10275" y="215937"/>
                    <a:pt x="29739" y="303201"/>
                  </a:cubicBezTo>
                  <a:cubicBezTo>
                    <a:pt x="49017" y="389160"/>
                    <a:pt x="60006" y="434562"/>
                    <a:pt x="62707" y="439405"/>
                  </a:cubicBezTo>
                  <a:cubicBezTo>
                    <a:pt x="67867" y="442210"/>
                    <a:pt x="73822" y="443194"/>
                    <a:pt x="79610" y="442199"/>
                  </a:cubicBezTo>
                  <a:cubicBezTo>
                    <a:pt x="94418" y="442198"/>
                    <a:pt x="129482" y="435912"/>
                    <a:pt x="184802" y="425714"/>
                  </a:cubicBezTo>
                  <a:cubicBezTo>
                    <a:pt x="253672" y="411745"/>
                    <a:pt x="294324" y="405179"/>
                    <a:pt x="306617" y="404620"/>
                  </a:cubicBezTo>
                  <a:cubicBezTo>
                    <a:pt x="310342" y="405645"/>
                    <a:pt x="281192" y="521593"/>
                    <a:pt x="219167" y="752464"/>
                  </a:cubicBezTo>
                  <a:cubicBezTo>
                    <a:pt x="157142" y="983336"/>
                    <a:pt x="115047" y="1134115"/>
                    <a:pt x="92882" y="1204801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1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3174980" y="3207210"/>
              <a:ext cx="1178166" cy="1469625"/>
            </a:xfrm>
            <a:custGeom>
              <a:avLst/>
              <a:gdLst>
                <a:gd name="connsiteX0" fmla="*/ 685551 w 1178166"/>
                <a:gd name="connsiteY0" fmla="*/ 863496 h 1469625"/>
                <a:gd name="connsiteX1" fmla="*/ 672280 w 1178166"/>
                <a:gd name="connsiteY1" fmla="*/ 905405 h 1469625"/>
                <a:gd name="connsiteX2" fmla="*/ 562199 w 1178166"/>
                <a:gd name="connsiteY2" fmla="*/ 1340140 h 1469625"/>
                <a:gd name="connsiteX3" fmla="*/ 556192 w 1178166"/>
                <a:gd name="connsiteY3" fmla="*/ 1400209 h 1469625"/>
                <a:gd name="connsiteX4" fmla="*/ 577426 w 1178166"/>
                <a:gd name="connsiteY4" fmla="*/ 1426333 h 1469625"/>
                <a:gd name="connsiteX5" fmla="*/ 659009 w 1178166"/>
                <a:gd name="connsiteY5" fmla="*/ 1444772 h 1469625"/>
                <a:gd name="connsiteX6" fmla="*/ 747716 w 1178166"/>
                <a:gd name="connsiteY6" fmla="*/ 1462933 h 1469625"/>
                <a:gd name="connsiteX7" fmla="*/ 749532 w 1178166"/>
                <a:gd name="connsiteY7" fmla="*/ 1462933 h 1469625"/>
                <a:gd name="connsiteX8" fmla="*/ 764340 w 1178166"/>
                <a:gd name="connsiteY8" fmla="*/ 1467683 h 1469625"/>
                <a:gd name="connsiteX9" fmla="*/ 764340 w 1178166"/>
                <a:gd name="connsiteY9" fmla="*/ 1469499 h 1469625"/>
                <a:gd name="connsiteX10" fmla="*/ 775935 w 1178166"/>
                <a:gd name="connsiteY10" fmla="*/ 1447147 h 1469625"/>
                <a:gd name="connsiteX11" fmla="*/ 804712 w 1178166"/>
                <a:gd name="connsiteY11" fmla="*/ 1407613 h 1469625"/>
                <a:gd name="connsiteX12" fmla="*/ 815329 w 1178166"/>
                <a:gd name="connsiteY12" fmla="*/ 1402585 h 1469625"/>
                <a:gd name="connsiteX13" fmla="*/ 821616 w 1178166"/>
                <a:gd name="connsiteY13" fmla="*/ 1402585 h 1469625"/>
                <a:gd name="connsiteX14" fmla="*/ 825527 w 1178166"/>
                <a:gd name="connsiteY14" fmla="*/ 1407753 h 1469625"/>
                <a:gd name="connsiteX15" fmla="*/ 826924 w 1178166"/>
                <a:gd name="connsiteY15" fmla="*/ 1418650 h 1469625"/>
                <a:gd name="connsiteX16" fmla="*/ 829019 w 1178166"/>
                <a:gd name="connsiteY16" fmla="*/ 1422142 h 1469625"/>
                <a:gd name="connsiteX17" fmla="*/ 845504 w 1178166"/>
                <a:gd name="connsiteY17" fmla="*/ 1356065 h 1469625"/>
                <a:gd name="connsiteX18" fmla="*/ 861010 w 1178166"/>
                <a:gd name="connsiteY18" fmla="*/ 1287474 h 1469625"/>
                <a:gd name="connsiteX19" fmla="*/ 875817 w 1178166"/>
                <a:gd name="connsiteY19" fmla="*/ 1274902 h 1469625"/>
                <a:gd name="connsiteX20" fmla="*/ 883082 w 1178166"/>
                <a:gd name="connsiteY20" fmla="*/ 1274901 h 1469625"/>
                <a:gd name="connsiteX21" fmla="*/ 890206 w 1178166"/>
                <a:gd name="connsiteY21" fmla="*/ 1274901 h 1469625"/>
                <a:gd name="connsiteX22" fmla="*/ 904176 w 1178166"/>
                <a:gd name="connsiteY22" fmla="*/ 1267777 h 1469625"/>
                <a:gd name="connsiteX23" fmla="*/ 913396 w 1178166"/>
                <a:gd name="connsiteY23" fmla="*/ 1233831 h 1469625"/>
                <a:gd name="connsiteX24" fmla="*/ 925829 w 1178166"/>
                <a:gd name="connsiteY24" fmla="*/ 1158954 h 1469625"/>
                <a:gd name="connsiteX25" fmla="*/ 958657 w 1178166"/>
                <a:gd name="connsiteY25" fmla="*/ 1019257 h 1469625"/>
                <a:gd name="connsiteX26" fmla="*/ 985619 w 1178166"/>
                <a:gd name="connsiteY26" fmla="*/ 909316 h 1469625"/>
                <a:gd name="connsiteX27" fmla="*/ 1005875 w 1178166"/>
                <a:gd name="connsiteY27" fmla="*/ 844916 h 1469625"/>
                <a:gd name="connsiteX28" fmla="*/ 1016632 w 1178166"/>
                <a:gd name="connsiteY28" fmla="*/ 806360 h 1469625"/>
                <a:gd name="connsiteX29" fmla="*/ 1027668 w 1178166"/>
                <a:gd name="connsiteY29" fmla="*/ 738747 h 1469625"/>
                <a:gd name="connsiteX30" fmla="*/ 1044990 w 1178166"/>
                <a:gd name="connsiteY30" fmla="*/ 652833 h 1469625"/>
                <a:gd name="connsiteX31" fmla="*/ 1068319 w 1178166"/>
                <a:gd name="connsiteY31" fmla="*/ 542892 h 1469625"/>
                <a:gd name="connsiteX32" fmla="*/ 1094861 w 1178166"/>
                <a:gd name="connsiteY32" fmla="*/ 458376 h 1469625"/>
                <a:gd name="connsiteX33" fmla="*/ 1147666 w 1178166"/>
                <a:gd name="connsiteY33" fmla="*/ 285013 h 1469625"/>
                <a:gd name="connsiteX34" fmla="*/ 1163173 w 1178166"/>
                <a:gd name="connsiteY34" fmla="*/ 231789 h 1469625"/>
                <a:gd name="connsiteX35" fmla="*/ 1177142 w 1178166"/>
                <a:gd name="connsiteY35" fmla="*/ 165852 h 1469625"/>
                <a:gd name="connsiteX36" fmla="*/ 1177841 w 1178166"/>
                <a:gd name="connsiteY36" fmla="*/ 160264 h 1469625"/>
                <a:gd name="connsiteX37" fmla="*/ 1177841 w 1178166"/>
                <a:gd name="connsiteY37" fmla="*/ 154816 h 1469625"/>
                <a:gd name="connsiteX38" fmla="*/ 1149901 w 1178166"/>
                <a:gd name="connsiteY38" fmla="*/ 113745 h 1469625"/>
                <a:gd name="connsiteX39" fmla="*/ 1049040 w 1178166"/>
                <a:gd name="connsiteY39" fmla="*/ 70858 h 1469625"/>
                <a:gd name="connsiteX40" fmla="*/ 940776 w 1178166"/>
                <a:gd name="connsiteY40" fmla="*/ 42081 h 1469625"/>
                <a:gd name="connsiteX41" fmla="*/ 923174 w 1178166"/>
                <a:gd name="connsiteY41" fmla="*/ 51999 h 1469625"/>
                <a:gd name="connsiteX42" fmla="*/ 853326 w 1178166"/>
                <a:gd name="connsiteY42" fmla="*/ 287248 h 1469625"/>
                <a:gd name="connsiteX43" fmla="*/ 780824 w 1178166"/>
                <a:gd name="connsiteY43" fmla="*/ 535349 h 1469625"/>
                <a:gd name="connsiteX44" fmla="*/ 751628 w 1178166"/>
                <a:gd name="connsiteY44" fmla="*/ 567619 h 1469625"/>
                <a:gd name="connsiteX45" fmla="*/ 624085 w 1178166"/>
                <a:gd name="connsiteY45" fmla="*/ 604918 h 1469625"/>
                <a:gd name="connsiteX46" fmla="*/ 496123 w 1178166"/>
                <a:gd name="connsiteY46" fmla="*/ 632857 h 1469625"/>
                <a:gd name="connsiteX47" fmla="*/ 492490 w 1178166"/>
                <a:gd name="connsiteY47" fmla="*/ 632857 h 1469625"/>
                <a:gd name="connsiteX48" fmla="*/ 491233 w 1178166"/>
                <a:gd name="connsiteY48" fmla="*/ 626570 h 1469625"/>
                <a:gd name="connsiteX49" fmla="*/ 495424 w 1178166"/>
                <a:gd name="connsiteY49" fmla="*/ 618328 h 1469625"/>
                <a:gd name="connsiteX50" fmla="*/ 509394 w 1178166"/>
                <a:gd name="connsiteY50" fmla="*/ 563288 h 1469625"/>
                <a:gd name="connsiteX51" fmla="*/ 542921 w 1178166"/>
                <a:gd name="connsiteY51" fmla="*/ 402218 h 1469625"/>
                <a:gd name="connsiteX52" fmla="*/ 556192 w 1178166"/>
                <a:gd name="connsiteY52" fmla="*/ 343685 h 1469625"/>
                <a:gd name="connsiteX53" fmla="*/ 577845 w 1178166"/>
                <a:gd name="connsiteY53" fmla="*/ 271882 h 1469625"/>
                <a:gd name="connsiteX54" fmla="*/ 595447 w 1178166"/>
                <a:gd name="connsiteY54" fmla="*/ 191416 h 1469625"/>
                <a:gd name="connsiteX55" fmla="*/ 601314 w 1178166"/>
                <a:gd name="connsiteY55" fmla="*/ 162080 h 1469625"/>
                <a:gd name="connsiteX56" fmla="*/ 605226 w 1178166"/>
                <a:gd name="connsiteY56" fmla="*/ 151044 h 1469625"/>
                <a:gd name="connsiteX57" fmla="*/ 601314 w 1178166"/>
                <a:gd name="connsiteY57" fmla="*/ 128553 h 1469625"/>
                <a:gd name="connsiteX58" fmla="*/ 591535 w 1178166"/>
                <a:gd name="connsiteY58" fmla="*/ 113745 h 1469625"/>
                <a:gd name="connsiteX59" fmla="*/ 581338 w 1178166"/>
                <a:gd name="connsiteY59" fmla="*/ 90695 h 1469625"/>
                <a:gd name="connsiteX60" fmla="*/ 557589 w 1178166"/>
                <a:gd name="connsiteY60" fmla="*/ 69322 h 1469625"/>
                <a:gd name="connsiteX61" fmla="*/ 464412 w 1178166"/>
                <a:gd name="connsiteY61" fmla="*/ 35096 h 1469625"/>
                <a:gd name="connsiteX62" fmla="*/ 337707 w 1178166"/>
                <a:gd name="connsiteY62" fmla="*/ -108 h 1469625"/>
                <a:gd name="connsiteX63" fmla="*/ 311304 w 1178166"/>
                <a:gd name="connsiteY63" fmla="*/ 15678 h 1469625"/>
                <a:gd name="connsiteX64" fmla="*/ 208348 w 1178166"/>
                <a:gd name="connsiteY64" fmla="*/ 375816 h 1469625"/>
                <a:gd name="connsiteX65" fmla="*/ 154844 w 1178166"/>
                <a:gd name="connsiteY65" fmla="*/ 603940 h 1469625"/>
                <a:gd name="connsiteX66" fmla="*/ 115729 w 1178166"/>
                <a:gd name="connsiteY66" fmla="*/ 762495 h 1469625"/>
                <a:gd name="connsiteX67" fmla="*/ 82342 w 1178166"/>
                <a:gd name="connsiteY67" fmla="*/ 905544 h 1469625"/>
                <a:gd name="connsiteX68" fmla="*/ 38338 w 1178166"/>
                <a:gd name="connsiteY68" fmla="*/ 1090642 h 1469625"/>
                <a:gd name="connsiteX69" fmla="*/ -79 w 1178166"/>
                <a:gd name="connsiteY69" fmla="*/ 1297114 h 1469625"/>
                <a:gd name="connsiteX70" fmla="*/ 5230 w 1178166"/>
                <a:gd name="connsiteY70" fmla="*/ 1331199 h 1469625"/>
                <a:gd name="connsiteX71" fmla="*/ 23949 w 1178166"/>
                <a:gd name="connsiteY71" fmla="*/ 1342934 h 1469625"/>
                <a:gd name="connsiteX72" fmla="*/ 66836 w 1178166"/>
                <a:gd name="connsiteY72" fmla="*/ 1366124 h 1469625"/>
                <a:gd name="connsiteX73" fmla="*/ 169932 w 1178166"/>
                <a:gd name="connsiteY73" fmla="*/ 1418789 h 1469625"/>
                <a:gd name="connsiteX74" fmla="*/ 275123 w 1178166"/>
                <a:gd name="connsiteY74" fmla="*/ 1438905 h 1469625"/>
                <a:gd name="connsiteX75" fmla="*/ 300129 w 1178166"/>
                <a:gd name="connsiteY75" fmla="*/ 1432200 h 1469625"/>
                <a:gd name="connsiteX76" fmla="*/ 337008 w 1178166"/>
                <a:gd name="connsiteY76" fmla="*/ 1339721 h 1469625"/>
                <a:gd name="connsiteX77" fmla="*/ 401548 w 1178166"/>
                <a:gd name="connsiteY77" fmla="*/ 1077511 h 1469625"/>
                <a:gd name="connsiteX78" fmla="*/ 447508 w 1178166"/>
                <a:gd name="connsiteY78" fmla="*/ 912250 h 1469625"/>
                <a:gd name="connsiteX79" fmla="*/ 511908 w 1178166"/>
                <a:gd name="connsiteY79" fmla="*/ 861959 h 1469625"/>
                <a:gd name="connsiteX80" fmla="*/ 569044 w 1178166"/>
                <a:gd name="connsiteY80" fmla="*/ 844497 h 1469625"/>
                <a:gd name="connsiteX81" fmla="*/ 623386 w 1178166"/>
                <a:gd name="connsiteY81" fmla="*/ 827314 h 1469625"/>
                <a:gd name="connsiteX82" fmla="*/ 688904 w 1178166"/>
                <a:gd name="connsiteY82" fmla="*/ 816697 h 1469625"/>
                <a:gd name="connsiteX83" fmla="*/ 697984 w 1178166"/>
                <a:gd name="connsiteY83" fmla="*/ 818094 h 1469625"/>
                <a:gd name="connsiteX84" fmla="*/ 694911 w 1178166"/>
                <a:gd name="connsiteY84" fmla="*/ 828991 h 1469625"/>
                <a:gd name="connsiteX85" fmla="*/ 685551 w 1178166"/>
                <a:gd name="connsiteY85" fmla="*/ 863496 h 14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178166" h="1469625">
                  <a:moveTo>
                    <a:pt x="685551" y="863496"/>
                  </a:moveTo>
                  <a:cubicBezTo>
                    <a:pt x="680941" y="878862"/>
                    <a:pt x="676471" y="892692"/>
                    <a:pt x="672280" y="905405"/>
                  </a:cubicBezTo>
                  <a:cubicBezTo>
                    <a:pt x="626263" y="1047795"/>
                    <a:pt x="589493" y="1193009"/>
                    <a:pt x="562199" y="1340140"/>
                  </a:cubicBezTo>
                  <a:cubicBezTo>
                    <a:pt x="558705" y="1359986"/>
                    <a:pt x="556698" y="1380065"/>
                    <a:pt x="556192" y="1400209"/>
                  </a:cubicBezTo>
                  <a:cubicBezTo>
                    <a:pt x="557170" y="1418230"/>
                    <a:pt x="564295" y="1427031"/>
                    <a:pt x="577426" y="1426333"/>
                  </a:cubicBezTo>
                  <a:cubicBezTo>
                    <a:pt x="581058" y="1426333"/>
                    <a:pt x="608252" y="1432479"/>
                    <a:pt x="659009" y="1444772"/>
                  </a:cubicBezTo>
                  <a:cubicBezTo>
                    <a:pt x="688058" y="1453134"/>
                    <a:pt x="717718" y="1459206"/>
                    <a:pt x="747716" y="1462933"/>
                  </a:cubicBezTo>
                  <a:lnTo>
                    <a:pt x="749532" y="1462933"/>
                  </a:lnTo>
                  <a:cubicBezTo>
                    <a:pt x="759031" y="1459999"/>
                    <a:pt x="763501" y="1461536"/>
                    <a:pt x="764340" y="1467683"/>
                  </a:cubicBezTo>
                  <a:lnTo>
                    <a:pt x="764340" y="1469499"/>
                  </a:lnTo>
                  <a:lnTo>
                    <a:pt x="775935" y="1447147"/>
                  </a:lnTo>
                  <a:cubicBezTo>
                    <a:pt x="780670" y="1431040"/>
                    <a:pt x="790839" y="1417070"/>
                    <a:pt x="804712" y="1407613"/>
                  </a:cubicBezTo>
                  <a:cubicBezTo>
                    <a:pt x="808047" y="1405537"/>
                    <a:pt x="811609" y="1403849"/>
                    <a:pt x="815329" y="1402585"/>
                  </a:cubicBezTo>
                  <a:cubicBezTo>
                    <a:pt x="817306" y="1401588"/>
                    <a:pt x="819638" y="1401588"/>
                    <a:pt x="821616" y="1402585"/>
                  </a:cubicBezTo>
                  <a:cubicBezTo>
                    <a:pt x="823571" y="1403701"/>
                    <a:pt x="824984" y="1405568"/>
                    <a:pt x="825527" y="1407753"/>
                  </a:cubicBezTo>
                  <a:cubicBezTo>
                    <a:pt x="826427" y="1411316"/>
                    <a:pt x="826896" y="1414975"/>
                    <a:pt x="826924" y="1418650"/>
                  </a:cubicBezTo>
                  <a:cubicBezTo>
                    <a:pt x="827183" y="1420027"/>
                    <a:pt x="827926" y="1421265"/>
                    <a:pt x="829019" y="1422142"/>
                  </a:cubicBezTo>
                  <a:cubicBezTo>
                    <a:pt x="831394" y="1422142"/>
                    <a:pt x="836842" y="1399930"/>
                    <a:pt x="845504" y="1356065"/>
                  </a:cubicBezTo>
                  <a:cubicBezTo>
                    <a:pt x="853326" y="1318347"/>
                    <a:pt x="858495" y="1295484"/>
                    <a:pt x="861010" y="1287474"/>
                  </a:cubicBezTo>
                  <a:cubicBezTo>
                    <a:pt x="862477" y="1280383"/>
                    <a:pt x="868582" y="1275200"/>
                    <a:pt x="875817" y="1274902"/>
                  </a:cubicBezTo>
                  <a:lnTo>
                    <a:pt x="883082" y="1274901"/>
                  </a:lnTo>
                  <a:lnTo>
                    <a:pt x="890206" y="1274901"/>
                  </a:lnTo>
                  <a:cubicBezTo>
                    <a:pt x="895822" y="1275291"/>
                    <a:pt x="901194" y="1272551"/>
                    <a:pt x="904176" y="1267777"/>
                  </a:cubicBezTo>
                  <a:cubicBezTo>
                    <a:pt x="908323" y="1256781"/>
                    <a:pt x="911410" y="1245414"/>
                    <a:pt x="913396" y="1233831"/>
                  </a:cubicBezTo>
                  <a:cubicBezTo>
                    <a:pt x="919502" y="1209237"/>
                    <a:pt x="923659" y="1184201"/>
                    <a:pt x="925829" y="1158954"/>
                  </a:cubicBezTo>
                  <a:cubicBezTo>
                    <a:pt x="929554" y="1138278"/>
                    <a:pt x="940497" y="1091713"/>
                    <a:pt x="958657" y="1019257"/>
                  </a:cubicBezTo>
                  <a:cubicBezTo>
                    <a:pt x="976818" y="946801"/>
                    <a:pt x="985805" y="910154"/>
                    <a:pt x="985619" y="909316"/>
                  </a:cubicBezTo>
                  <a:cubicBezTo>
                    <a:pt x="988978" y="886926"/>
                    <a:pt x="995812" y="865198"/>
                    <a:pt x="1005875" y="844916"/>
                  </a:cubicBezTo>
                  <a:cubicBezTo>
                    <a:pt x="1013712" y="833648"/>
                    <a:pt x="1017503" y="820058"/>
                    <a:pt x="1016632" y="806360"/>
                  </a:cubicBezTo>
                  <a:cubicBezTo>
                    <a:pt x="1016375" y="783354"/>
                    <a:pt x="1020110" y="760477"/>
                    <a:pt x="1027668" y="738747"/>
                  </a:cubicBezTo>
                  <a:cubicBezTo>
                    <a:pt x="1031579" y="721704"/>
                    <a:pt x="1037306" y="692927"/>
                    <a:pt x="1044990" y="652833"/>
                  </a:cubicBezTo>
                  <a:cubicBezTo>
                    <a:pt x="1052673" y="612740"/>
                    <a:pt x="1060356" y="576000"/>
                    <a:pt x="1068319" y="542892"/>
                  </a:cubicBezTo>
                  <a:cubicBezTo>
                    <a:pt x="1075001" y="514085"/>
                    <a:pt x="1083875" y="485831"/>
                    <a:pt x="1094861" y="458376"/>
                  </a:cubicBezTo>
                  <a:cubicBezTo>
                    <a:pt x="1116493" y="401893"/>
                    <a:pt x="1134138" y="343964"/>
                    <a:pt x="1147666" y="285013"/>
                  </a:cubicBezTo>
                  <a:cubicBezTo>
                    <a:pt x="1151175" y="266829"/>
                    <a:pt x="1156366" y="249011"/>
                    <a:pt x="1163173" y="231789"/>
                  </a:cubicBezTo>
                  <a:cubicBezTo>
                    <a:pt x="1170568" y="210480"/>
                    <a:pt x="1175260" y="188328"/>
                    <a:pt x="1177142" y="165852"/>
                  </a:cubicBezTo>
                  <a:cubicBezTo>
                    <a:pt x="1177171" y="163969"/>
                    <a:pt x="1177405" y="162096"/>
                    <a:pt x="1177841" y="160264"/>
                  </a:cubicBezTo>
                  <a:cubicBezTo>
                    <a:pt x="1178066" y="158455"/>
                    <a:pt x="1178066" y="156625"/>
                    <a:pt x="1177841" y="154816"/>
                  </a:cubicBezTo>
                  <a:cubicBezTo>
                    <a:pt x="1175974" y="137318"/>
                    <a:pt x="1165491" y="121908"/>
                    <a:pt x="1149901" y="113745"/>
                  </a:cubicBezTo>
                  <a:cubicBezTo>
                    <a:pt x="1117896" y="95915"/>
                    <a:pt x="1084086" y="81539"/>
                    <a:pt x="1049040" y="70858"/>
                  </a:cubicBezTo>
                  <a:cubicBezTo>
                    <a:pt x="986597" y="51161"/>
                    <a:pt x="950415" y="41522"/>
                    <a:pt x="940776" y="42081"/>
                  </a:cubicBezTo>
                  <a:cubicBezTo>
                    <a:pt x="933816" y="42893"/>
                    <a:pt x="927474" y="46466"/>
                    <a:pt x="923174" y="51999"/>
                  </a:cubicBezTo>
                  <a:cubicBezTo>
                    <a:pt x="917400" y="58332"/>
                    <a:pt x="894118" y="136748"/>
                    <a:pt x="853326" y="287248"/>
                  </a:cubicBezTo>
                  <a:cubicBezTo>
                    <a:pt x="812535" y="437748"/>
                    <a:pt x="788368" y="520448"/>
                    <a:pt x="780824" y="535349"/>
                  </a:cubicBezTo>
                  <a:cubicBezTo>
                    <a:pt x="775298" y="549272"/>
                    <a:pt x="764930" y="560731"/>
                    <a:pt x="751628" y="567619"/>
                  </a:cubicBezTo>
                  <a:cubicBezTo>
                    <a:pt x="709957" y="582774"/>
                    <a:pt x="667355" y="595233"/>
                    <a:pt x="624085" y="604918"/>
                  </a:cubicBezTo>
                  <a:cubicBezTo>
                    <a:pt x="582039" y="616828"/>
                    <a:pt x="539306" y="626159"/>
                    <a:pt x="496123" y="632857"/>
                  </a:cubicBezTo>
                  <a:lnTo>
                    <a:pt x="492490" y="632857"/>
                  </a:lnTo>
                  <a:cubicBezTo>
                    <a:pt x="491078" y="631089"/>
                    <a:pt x="490609" y="628746"/>
                    <a:pt x="491233" y="626570"/>
                  </a:cubicBezTo>
                  <a:cubicBezTo>
                    <a:pt x="491733" y="623452"/>
                    <a:pt x="493199" y="620569"/>
                    <a:pt x="495424" y="618328"/>
                  </a:cubicBezTo>
                  <a:cubicBezTo>
                    <a:pt x="501849" y="600477"/>
                    <a:pt x="506528" y="582043"/>
                    <a:pt x="509394" y="563288"/>
                  </a:cubicBezTo>
                  <a:cubicBezTo>
                    <a:pt x="514795" y="527992"/>
                    <a:pt x="525971" y="474301"/>
                    <a:pt x="542921" y="402218"/>
                  </a:cubicBezTo>
                  <a:cubicBezTo>
                    <a:pt x="549303" y="383204"/>
                    <a:pt x="553749" y="363593"/>
                    <a:pt x="556192" y="343685"/>
                  </a:cubicBezTo>
                  <a:cubicBezTo>
                    <a:pt x="561127" y="319121"/>
                    <a:pt x="568377" y="295079"/>
                    <a:pt x="577845" y="271882"/>
                  </a:cubicBezTo>
                  <a:cubicBezTo>
                    <a:pt x="588748" y="246414"/>
                    <a:pt x="594721" y="219110"/>
                    <a:pt x="595447" y="191416"/>
                  </a:cubicBezTo>
                  <a:cubicBezTo>
                    <a:pt x="594423" y="172138"/>
                    <a:pt x="596378" y="162359"/>
                    <a:pt x="601314" y="162080"/>
                  </a:cubicBezTo>
                  <a:cubicBezTo>
                    <a:pt x="603689" y="162080"/>
                    <a:pt x="604946" y="158308"/>
                    <a:pt x="605226" y="151044"/>
                  </a:cubicBezTo>
                  <a:cubicBezTo>
                    <a:pt x="605321" y="143370"/>
                    <a:pt x="603995" y="135744"/>
                    <a:pt x="601314" y="128553"/>
                  </a:cubicBezTo>
                  <a:cubicBezTo>
                    <a:pt x="599750" y="122685"/>
                    <a:pt x="596318" y="117487"/>
                    <a:pt x="591535" y="113745"/>
                  </a:cubicBezTo>
                  <a:cubicBezTo>
                    <a:pt x="585388" y="111650"/>
                    <a:pt x="582036" y="103966"/>
                    <a:pt x="581338" y="90695"/>
                  </a:cubicBezTo>
                  <a:cubicBezTo>
                    <a:pt x="576644" y="80648"/>
                    <a:pt x="568074" y="72935"/>
                    <a:pt x="557589" y="69322"/>
                  </a:cubicBezTo>
                  <a:cubicBezTo>
                    <a:pt x="544551" y="63268"/>
                    <a:pt x="513492" y="51859"/>
                    <a:pt x="464412" y="35096"/>
                  </a:cubicBezTo>
                  <a:cubicBezTo>
                    <a:pt x="390838" y="11068"/>
                    <a:pt x="348603" y="-666"/>
                    <a:pt x="337707" y="-108"/>
                  </a:cubicBezTo>
                  <a:cubicBezTo>
                    <a:pt x="327188" y="1521"/>
                    <a:pt x="317718" y="7183"/>
                    <a:pt x="311304" y="15678"/>
                  </a:cubicBezTo>
                  <a:cubicBezTo>
                    <a:pt x="295193" y="32162"/>
                    <a:pt x="260874" y="152208"/>
                    <a:pt x="208348" y="375816"/>
                  </a:cubicBezTo>
                  <a:cubicBezTo>
                    <a:pt x="197545" y="425827"/>
                    <a:pt x="179710" y="501868"/>
                    <a:pt x="154844" y="603940"/>
                  </a:cubicBezTo>
                  <a:cubicBezTo>
                    <a:pt x="129979" y="706011"/>
                    <a:pt x="116940" y="758863"/>
                    <a:pt x="115729" y="762495"/>
                  </a:cubicBezTo>
                  <a:cubicBezTo>
                    <a:pt x="113774" y="771156"/>
                    <a:pt x="102645" y="818840"/>
                    <a:pt x="82342" y="905544"/>
                  </a:cubicBezTo>
                  <a:cubicBezTo>
                    <a:pt x="62039" y="992249"/>
                    <a:pt x="47371" y="1053948"/>
                    <a:pt x="38338" y="1090642"/>
                  </a:cubicBezTo>
                  <a:cubicBezTo>
                    <a:pt x="11516" y="1202958"/>
                    <a:pt x="-1290" y="1271782"/>
                    <a:pt x="-79" y="1297114"/>
                  </a:cubicBezTo>
                  <a:cubicBezTo>
                    <a:pt x="-343" y="1308700"/>
                    <a:pt x="1454" y="1320242"/>
                    <a:pt x="5230" y="1331199"/>
                  </a:cubicBezTo>
                  <a:cubicBezTo>
                    <a:pt x="9835" y="1337257"/>
                    <a:pt x="16490" y="1341429"/>
                    <a:pt x="23949" y="1342934"/>
                  </a:cubicBezTo>
                  <a:cubicBezTo>
                    <a:pt x="39529" y="1348007"/>
                    <a:pt x="54060" y="1355864"/>
                    <a:pt x="66836" y="1366124"/>
                  </a:cubicBezTo>
                  <a:cubicBezTo>
                    <a:pt x="97808" y="1389650"/>
                    <a:pt x="132717" y="1407483"/>
                    <a:pt x="169932" y="1418789"/>
                  </a:cubicBezTo>
                  <a:cubicBezTo>
                    <a:pt x="203528" y="1431670"/>
                    <a:pt x="239145" y="1438481"/>
                    <a:pt x="275123" y="1438905"/>
                  </a:cubicBezTo>
                  <a:cubicBezTo>
                    <a:pt x="283903" y="1438910"/>
                    <a:pt x="292530" y="1436597"/>
                    <a:pt x="300129" y="1432200"/>
                  </a:cubicBezTo>
                  <a:cubicBezTo>
                    <a:pt x="307113" y="1428148"/>
                    <a:pt x="319407" y="1397415"/>
                    <a:pt x="337008" y="1339721"/>
                  </a:cubicBezTo>
                  <a:cubicBezTo>
                    <a:pt x="363515" y="1253623"/>
                    <a:pt x="385063" y="1166076"/>
                    <a:pt x="401548" y="1077511"/>
                  </a:cubicBezTo>
                  <a:cubicBezTo>
                    <a:pt x="416915" y="998349"/>
                    <a:pt x="432235" y="943262"/>
                    <a:pt x="447508" y="912250"/>
                  </a:cubicBezTo>
                  <a:cubicBezTo>
                    <a:pt x="462875" y="881377"/>
                    <a:pt x="484248" y="864474"/>
                    <a:pt x="511908" y="861959"/>
                  </a:cubicBezTo>
                  <a:cubicBezTo>
                    <a:pt x="531967" y="860208"/>
                    <a:pt x="551434" y="854259"/>
                    <a:pt x="569044" y="844497"/>
                  </a:cubicBezTo>
                  <a:cubicBezTo>
                    <a:pt x="586099" y="835841"/>
                    <a:pt x="604456" y="830037"/>
                    <a:pt x="623386" y="827314"/>
                  </a:cubicBezTo>
                  <a:cubicBezTo>
                    <a:pt x="644934" y="822167"/>
                    <a:pt x="666833" y="818618"/>
                    <a:pt x="688904" y="816697"/>
                  </a:cubicBezTo>
                  <a:cubicBezTo>
                    <a:pt x="694911" y="816697"/>
                    <a:pt x="697984" y="816697"/>
                    <a:pt x="697984" y="818094"/>
                  </a:cubicBezTo>
                  <a:lnTo>
                    <a:pt x="694911" y="828991"/>
                  </a:lnTo>
                  <a:cubicBezTo>
                    <a:pt x="693514" y="836814"/>
                    <a:pt x="690301" y="848129"/>
                    <a:pt x="685551" y="863496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2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4318670" y="3168673"/>
              <a:ext cx="1039469" cy="1381027"/>
            </a:xfrm>
            <a:custGeom>
              <a:avLst/>
              <a:gdLst>
                <a:gd name="connsiteX0" fmla="*/ 999313 w 1039469"/>
                <a:gd name="connsiteY0" fmla="*/ 278288 h 1381027"/>
                <a:gd name="connsiteX1" fmla="*/ 889512 w 1039469"/>
                <a:gd name="connsiteY1" fmla="*/ 122806 h 1381027"/>
                <a:gd name="connsiteX2" fmla="*/ 668233 w 1039469"/>
                <a:gd name="connsiteY2" fmla="*/ 7277 h 1381027"/>
                <a:gd name="connsiteX3" fmla="*/ 598384 w 1039469"/>
                <a:gd name="connsiteY3" fmla="*/ -127 h 1381027"/>
                <a:gd name="connsiteX4" fmla="*/ 539433 w 1039469"/>
                <a:gd name="connsiteY4" fmla="*/ 13843 h 1381027"/>
                <a:gd name="connsiteX5" fmla="*/ 287979 w 1039469"/>
                <a:gd name="connsiteY5" fmla="*/ 205786 h 1381027"/>
                <a:gd name="connsiteX6" fmla="*/ 15850 w 1039469"/>
                <a:gd name="connsiteY6" fmla="*/ 764572 h 1381027"/>
                <a:gd name="connsiteX7" fmla="*/ 1881 w 1039469"/>
                <a:gd name="connsiteY7" fmla="*/ 988086 h 1381027"/>
                <a:gd name="connsiteX8" fmla="*/ 14314 w 1039469"/>
                <a:gd name="connsiteY8" fmla="*/ 1088807 h 1381027"/>
                <a:gd name="connsiteX9" fmla="*/ 109726 w 1039469"/>
                <a:gd name="connsiteY9" fmla="*/ 1275022 h 1381027"/>
                <a:gd name="connsiteX10" fmla="*/ 260319 w 1039469"/>
                <a:gd name="connsiteY10" fmla="*/ 1369597 h 1381027"/>
                <a:gd name="connsiteX11" fmla="*/ 400015 w 1039469"/>
                <a:gd name="connsiteY11" fmla="*/ 1380633 h 1381027"/>
                <a:gd name="connsiteX12" fmla="*/ 691282 w 1039469"/>
                <a:gd name="connsiteY12" fmla="*/ 1268037 h 1381027"/>
                <a:gd name="connsiteX13" fmla="*/ 712097 w 1039469"/>
                <a:gd name="connsiteY13" fmla="*/ 1252531 h 1381027"/>
                <a:gd name="connsiteX14" fmla="*/ 720898 w 1039469"/>
                <a:gd name="connsiteY14" fmla="*/ 1246664 h 1381027"/>
                <a:gd name="connsiteX15" fmla="*/ 781247 w 1039469"/>
                <a:gd name="connsiteY15" fmla="*/ 1187433 h 1381027"/>
                <a:gd name="connsiteX16" fmla="*/ 782923 w 1039469"/>
                <a:gd name="connsiteY16" fmla="*/ 1185477 h 1381027"/>
                <a:gd name="connsiteX17" fmla="*/ 784739 w 1039469"/>
                <a:gd name="connsiteY17" fmla="*/ 1183661 h 1381027"/>
                <a:gd name="connsiteX18" fmla="*/ 902783 w 1039469"/>
                <a:gd name="connsiteY18" fmla="*/ 1012812 h 1381027"/>
                <a:gd name="connsiteX19" fmla="*/ 936589 w 1039469"/>
                <a:gd name="connsiteY19" fmla="*/ 929693 h 1381027"/>
                <a:gd name="connsiteX20" fmla="*/ 1020407 w 1039469"/>
                <a:gd name="connsiteY20" fmla="*/ 694584 h 1381027"/>
                <a:gd name="connsiteX21" fmla="*/ 1038289 w 1039469"/>
                <a:gd name="connsiteY21" fmla="*/ 495377 h 1381027"/>
                <a:gd name="connsiteX22" fmla="*/ 999313 w 1039469"/>
                <a:gd name="connsiteY22" fmla="*/ 278288 h 1381027"/>
                <a:gd name="connsiteX23" fmla="*/ 694915 w 1039469"/>
                <a:gd name="connsiteY23" fmla="*/ 808017 h 1381027"/>
                <a:gd name="connsiteX24" fmla="*/ 535940 w 1039469"/>
                <a:gd name="connsiteY24" fmla="*/ 1079587 h 1381027"/>
                <a:gd name="connsiteX25" fmla="*/ 384369 w 1039469"/>
                <a:gd name="connsiteY25" fmla="*/ 1180448 h 1381027"/>
                <a:gd name="connsiteX26" fmla="*/ 342461 w 1039469"/>
                <a:gd name="connsiteY26" fmla="*/ 1173603 h 1381027"/>
                <a:gd name="connsiteX27" fmla="*/ 297758 w 1039469"/>
                <a:gd name="connsiteY27" fmla="*/ 1078190 h 1381027"/>
                <a:gd name="connsiteX28" fmla="*/ 287839 w 1039469"/>
                <a:gd name="connsiteY28" fmla="*/ 1026083 h 1381027"/>
                <a:gd name="connsiteX29" fmla="*/ 277921 w 1039469"/>
                <a:gd name="connsiteY29" fmla="*/ 1008482 h 1381027"/>
                <a:gd name="connsiteX30" fmla="*/ 286442 w 1039469"/>
                <a:gd name="connsiteY30" fmla="*/ 962801 h 1381027"/>
                <a:gd name="connsiteX31" fmla="*/ 323043 w 1039469"/>
                <a:gd name="connsiteY31" fmla="*/ 865014 h 1381027"/>
                <a:gd name="connsiteX32" fmla="*/ 330447 w 1039469"/>
                <a:gd name="connsiteY32" fmla="*/ 832045 h 1381027"/>
                <a:gd name="connsiteX33" fmla="*/ 335336 w 1039469"/>
                <a:gd name="connsiteY33" fmla="*/ 820870 h 1381027"/>
                <a:gd name="connsiteX34" fmla="*/ 342181 w 1039469"/>
                <a:gd name="connsiteY34" fmla="*/ 813326 h 1381027"/>
                <a:gd name="connsiteX35" fmla="*/ 349166 w 1039469"/>
                <a:gd name="connsiteY35" fmla="*/ 809274 h 1381027"/>
                <a:gd name="connsiteX36" fmla="*/ 348188 w 1039469"/>
                <a:gd name="connsiteY36" fmla="*/ 789438 h 1381027"/>
                <a:gd name="connsiteX37" fmla="*/ 345953 w 1039469"/>
                <a:gd name="connsiteY37" fmla="*/ 780497 h 1381027"/>
                <a:gd name="connsiteX38" fmla="*/ 354195 w 1039469"/>
                <a:gd name="connsiteY38" fmla="*/ 746551 h 1381027"/>
                <a:gd name="connsiteX39" fmla="*/ 373613 w 1039469"/>
                <a:gd name="connsiteY39" fmla="*/ 719310 h 1381027"/>
                <a:gd name="connsiteX40" fmla="*/ 383392 w 1039469"/>
                <a:gd name="connsiteY40" fmla="*/ 697098 h 1381027"/>
                <a:gd name="connsiteX41" fmla="*/ 400714 w 1039469"/>
                <a:gd name="connsiteY41" fmla="*/ 647366 h 1381027"/>
                <a:gd name="connsiteX42" fmla="*/ 427256 w 1039469"/>
                <a:gd name="connsiteY42" fmla="*/ 600708 h 1381027"/>
                <a:gd name="connsiteX43" fmla="*/ 446954 w 1039469"/>
                <a:gd name="connsiteY43" fmla="*/ 558799 h 1381027"/>
                <a:gd name="connsiteX44" fmla="*/ 540969 w 1039469"/>
                <a:gd name="connsiteY44" fmla="*/ 414632 h 1381027"/>
                <a:gd name="connsiteX45" fmla="*/ 651469 w 1039469"/>
                <a:gd name="connsiteY45" fmla="*/ 309441 h 1381027"/>
                <a:gd name="connsiteX46" fmla="*/ 688768 w 1039469"/>
                <a:gd name="connsiteY46" fmla="*/ 294773 h 1381027"/>
                <a:gd name="connsiteX47" fmla="*/ 732912 w 1039469"/>
                <a:gd name="connsiteY47" fmla="*/ 343247 h 1381027"/>
                <a:gd name="connsiteX48" fmla="*/ 770910 w 1039469"/>
                <a:gd name="connsiteY48" fmla="*/ 486157 h 1381027"/>
                <a:gd name="connsiteX49" fmla="*/ 694915 w 1039469"/>
                <a:gd name="connsiteY49" fmla="*/ 808017 h 138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39469" h="1381027">
                  <a:moveTo>
                    <a:pt x="999313" y="278288"/>
                  </a:moveTo>
                  <a:cubicBezTo>
                    <a:pt x="973974" y="219361"/>
                    <a:pt x="936570" y="166396"/>
                    <a:pt x="889512" y="122806"/>
                  </a:cubicBezTo>
                  <a:cubicBezTo>
                    <a:pt x="829199" y="62714"/>
                    <a:pt x="752015" y="22416"/>
                    <a:pt x="668233" y="7277"/>
                  </a:cubicBezTo>
                  <a:cubicBezTo>
                    <a:pt x="645225" y="2683"/>
                    <a:pt x="621844" y="205"/>
                    <a:pt x="598384" y="-127"/>
                  </a:cubicBezTo>
                  <a:cubicBezTo>
                    <a:pt x="578283" y="2363"/>
                    <a:pt x="558514" y="7047"/>
                    <a:pt x="539433" y="13843"/>
                  </a:cubicBezTo>
                  <a:cubicBezTo>
                    <a:pt x="459805" y="39547"/>
                    <a:pt x="375988" y="103528"/>
                    <a:pt x="287979" y="205786"/>
                  </a:cubicBezTo>
                  <a:cubicBezTo>
                    <a:pt x="154709" y="361129"/>
                    <a:pt x="63999" y="547391"/>
                    <a:pt x="15850" y="764572"/>
                  </a:cubicBezTo>
                  <a:cubicBezTo>
                    <a:pt x="1401" y="838140"/>
                    <a:pt x="-3296" y="913291"/>
                    <a:pt x="1881" y="988086"/>
                  </a:cubicBezTo>
                  <a:cubicBezTo>
                    <a:pt x="2743" y="1021984"/>
                    <a:pt x="6907" y="1055717"/>
                    <a:pt x="14314" y="1088807"/>
                  </a:cubicBezTo>
                  <a:cubicBezTo>
                    <a:pt x="29971" y="1157908"/>
                    <a:pt x="62785" y="1221951"/>
                    <a:pt x="109726" y="1275022"/>
                  </a:cubicBezTo>
                  <a:cubicBezTo>
                    <a:pt x="156292" y="1327548"/>
                    <a:pt x="206489" y="1359073"/>
                    <a:pt x="260319" y="1369597"/>
                  </a:cubicBezTo>
                  <a:cubicBezTo>
                    <a:pt x="306354" y="1378274"/>
                    <a:pt x="353189" y="1381974"/>
                    <a:pt x="400015" y="1380633"/>
                  </a:cubicBezTo>
                  <a:cubicBezTo>
                    <a:pt x="495102" y="1375697"/>
                    <a:pt x="592191" y="1338165"/>
                    <a:pt x="691282" y="1268037"/>
                  </a:cubicBezTo>
                  <a:cubicBezTo>
                    <a:pt x="695893" y="1264126"/>
                    <a:pt x="702878" y="1258957"/>
                    <a:pt x="712097" y="1252531"/>
                  </a:cubicBezTo>
                  <a:cubicBezTo>
                    <a:pt x="714874" y="1250350"/>
                    <a:pt x="717816" y="1248388"/>
                    <a:pt x="720898" y="1246664"/>
                  </a:cubicBezTo>
                  <a:cubicBezTo>
                    <a:pt x="743950" y="1230152"/>
                    <a:pt x="764307" y="1210172"/>
                    <a:pt x="781247" y="1187433"/>
                  </a:cubicBezTo>
                  <a:lnTo>
                    <a:pt x="782923" y="1185477"/>
                  </a:lnTo>
                  <a:lnTo>
                    <a:pt x="784739" y="1183661"/>
                  </a:lnTo>
                  <a:cubicBezTo>
                    <a:pt x="863621" y="1075815"/>
                    <a:pt x="902969" y="1018866"/>
                    <a:pt x="902783" y="1012812"/>
                  </a:cubicBezTo>
                  <a:cubicBezTo>
                    <a:pt x="902783" y="1011695"/>
                    <a:pt x="913959" y="983895"/>
                    <a:pt x="936589" y="929693"/>
                  </a:cubicBezTo>
                  <a:cubicBezTo>
                    <a:pt x="970946" y="853762"/>
                    <a:pt x="998980" y="775125"/>
                    <a:pt x="1020407" y="694584"/>
                  </a:cubicBezTo>
                  <a:cubicBezTo>
                    <a:pt x="1035893" y="629383"/>
                    <a:pt x="1041915" y="562293"/>
                    <a:pt x="1038289" y="495377"/>
                  </a:cubicBezTo>
                  <a:cubicBezTo>
                    <a:pt x="1034377" y="405133"/>
                    <a:pt x="1021385" y="332770"/>
                    <a:pt x="999313" y="278288"/>
                  </a:cubicBezTo>
                  <a:close/>
                  <a:moveTo>
                    <a:pt x="694915" y="808017"/>
                  </a:moveTo>
                  <a:cubicBezTo>
                    <a:pt x="642948" y="924058"/>
                    <a:pt x="589956" y="1014582"/>
                    <a:pt x="535940" y="1079587"/>
                  </a:cubicBezTo>
                  <a:cubicBezTo>
                    <a:pt x="481924" y="1144593"/>
                    <a:pt x="431401" y="1178213"/>
                    <a:pt x="384369" y="1180448"/>
                  </a:cubicBezTo>
                  <a:cubicBezTo>
                    <a:pt x="370082" y="1181008"/>
                    <a:pt x="355828" y="1178680"/>
                    <a:pt x="342461" y="1173603"/>
                  </a:cubicBezTo>
                  <a:cubicBezTo>
                    <a:pt x="315359" y="1162986"/>
                    <a:pt x="300459" y="1131182"/>
                    <a:pt x="297758" y="1078190"/>
                  </a:cubicBezTo>
                  <a:cubicBezTo>
                    <a:pt x="295942" y="1043266"/>
                    <a:pt x="292589" y="1025804"/>
                    <a:pt x="287839" y="1026083"/>
                  </a:cubicBezTo>
                  <a:cubicBezTo>
                    <a:pt x="283090" y="1026363"/>
                    <a:pt x="278480" y="1020496"/>
                    <a:pt x="277921" y="1008482"/>
                  </a:cubicBezTo>
                  <a:cubicBezTo>
                    <a:pt x="277049" y="992791"/>
                    <a:pt x="279973" y="977122"/>
                    <a:pt x="286442" y="962801"/>
                  </a:cubicBezTo>
                  <a:cubicBezTo>
                    <a:pt x="312286" y="901195"/>
                    <a:pt x="324440" y="868506"/>
                    <a:pt x="323043" y="865014"/>
                  </a:cubicBezTo>
                  <a:cubicBezTo>
                    <a:pt x="323870" y="853719"/>
                    <a:pt x="326365" y="842609"/>
                    <a:pt x="330447" y="832045"/>
                  </a:cubicBezTo>
                  <a:cubicBezTo>
                    <a:pt x="331541" y="828108"/>
                    <a:pt x="333187" y="824346"/>
                    <a:pt x="335336" y="820870"/>
                  </a:cubicBezTo>
                  <a:cubicBezTo>
                    <a:pt x="339667" y="811091"/>
                    <a:pt x="341902" y="808576"/>
                    <a:pt x="342181" y="813326"/>
                  </a:cubicBezTo>
                  <a:cubicBezTo>
                    <a:pt x="342181" y="815701"/>
                    <a:pt x="344696" y="814444"/>
                    <a:pt x="349166" y="809274"/>
                  </a:cubicBezTo>
                  <a:cubicBezTo>
                    <a:pt x="353637" y="800753"/>
                    <a:pt x="353217" y="794048"/>
                    <a:pt x="348188" y="789438"/>
                  </a:cubicBezTo>
                  <a:cubicBezTo>
                    <a:pt x="346931" y="788320"/>
                    <a:pt x="346232" y="785386"/>
                    <a:pt x="345953" y="780497"/>
                  </a:cubicBezTo>
                  <a:cubicBezTo>
                    <a:pt x="345915" y="768682"/>
                    <a:pt x="348743" y="757033"/>
                    <a:pt x="354195" y="746551"/>
                  </a:cubicBezTo>
                  <a:cubicBezTo>
                    <a:pt x="358437" y="736071"/>
                    <a:pt x="365090" y="726738"/>
                    <a:pt x="373613" y="719310"/>
                  </a:cubicBezTo>
                  <a:cubicBezTo>
                    <a:pt x="380577" y="714161"/>
                    <a:pt x="384297" y="705712"/>
                    <a:pt x="383392" y="697098"/>
                  </a:cubicBezTo>
                  <a:cubicBezTo>
                    <a:pt x="386228" y="679639"/>
                    <a:pt x="392091" y="662809"/>
                    <a:pt x="400714" y="647366"/>
                  </a:cubicBezTo>
                  <a:cubicBezTo>
                    <a:pt x="407215" y="630591"/>
                    <a:pt x="416158" y="614868"/>
                    <a:pt x="427256" y="600708"/>
                  </a:cubicBezTo>
                  <a:cubicBezTo>
                    <a:pt x="435545" y="587615"/>
                    <a:pt x="442163" y="573536"/>
                    <a:pt x="446954" y="558799"/>
                  </a:cubicBezTo>
                  <a:cubicBezTo>
                    <a:pt x="471235" y="506494"/>
                    <a:pt x="502896" y="457943"/>
                    <a:pt x="540969" y="414632"/>
                  </a:cubicBezTo>
                  <a:cubicBezTo>
                    <a:pt x="587535" y="357915"/>
                    <a:pt x="624368" y="322852"/>
                    <a:pt x="651469" y="309441"/>
                  </a:cubicBezTo>
                  <a:cubicBezTo>
                    <a:pt x="663225" y="302980"/>
                    <a:pt x="675760" y="298050"/>
                    <a:pt x="688768" y="294773"/>
                  </a:cubicBezTo>
                  <a:cubicBezTo>
                    <a:pt x="700782" y="294214"/>
                    <a:pt x="715497" y="310372"/>
                    <a:pt x="732912" y="343247"/>
                  </a:cubicBezTo>
                  <a:cubicBezTo>
                    <a:pt x="755765" y="387575"/>
                    <a:pt x="768729" y="436333"/>
                    <a:pt x="770910" y="486157"/>
                  </a:cubicBezTo>
                  <a:cubicBezTo>
                    <a:pt x="775473" y="576121"/>
                    <a:pt x="750141" y="683408"/>
                    <a:pt x="694915" y="808017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3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5449128" y="3152329"/>
              <a:ext cx="1151037" cy="1334564"/>
            </a:xfrm>
            <a:custGeom>
              <a:avLst/>
              <a:gdLst>
                <a:gd name="connsiteX0" fmla="*/ 624054 w 1151037"/>
                <a:gd name="connsiteY0" fmla="*/ 830229 h 1334564"/>
                <a:gd name="connsiteX1" fmla="*/ 533111 w 1151037"/>
                <a:gd name="connsiteY1" fmla="*/ 1002335 h 1334564"/>
                <a:gd name="connsiteX2" fmla="*/ 444543 w 1151037"/>
                <a:gd name="connsiteY2" fmla="*/ 1040332 h 1334564"/>
                <a:gd name="connsiteX3" fmla="*/ 433787 w 1151037"/>
                <a:gd name="connsiteY3" fmla="*/ 1040332 h 1334564"/>
                <a:gd name="connsiteX4" fmla="*/ 362542 w 1151037"/>
                <a:gd name="connsiteY4" fmla="*/ 1029436 h 1334564"/>
                <a:gd name="connsiteX5" fmla="*/ 338375 w 1151037"/>
                <a:gd name="connsiteY5" fmla="*/ 998144 h 1334564"/>
                <a:gd name="connsiteX6" fmla="*/ 324405 w 1151037"/>
                <a:gd name="connsiteY6" fmla="*/ 964337 h 1334564"/>
                <a:gd name="connsiteX7" fmla="*/ 325942 w 1151037"/>
                <a:gd name="connsiteY7" fmla="*/ 958889 h 1334564"/>
                <a:gd name="connsiteX8" fmla="*/ 321751 w 1151037"/>
                <a:gd name="connsiteY8" fmla="*/ 946456 h 1334564"/>
                <a:gd name="connsiteX9" fmla="*/ 314905 w 1151037"/>
                <a:gd name="connsiteY9" fmla="*/ 919634 h 1334564"/>
                <a:gd name="connsiteX10" fmla="*/ 314905 w 1151037"/>
                <a:gd name="connsiteY10" fmla="*/ 890578 h 1334564"/>
                <a:gd name="connsiteX11" fmla="*/ 330133 w 1151037"/>
                <a:gd name="connsiteY11" fmla="*/ 728669 h 1334564"/>
                <a:gd name="connsiteX12" fmla="*/ 335721 w 1151037"/>
                <a:gd name="connsiteY12" fmla="*/ 695841 h 1334564"/>
                <a:gd name="connsiteX13" fmla="*/ 375115 w 1151037"/>
                <a:gd name="connsiteY13" fmla="*/ 545388 h 1334564"/>
                <a:gd name="connsiteX14" fmla="*/ 382100 w 1151037"/>
                <a:gd name="connsiteY14" fmla="*/ 505155 h 1334564"/>
                <a:gd name="connsiteX15" fmla="*/ 440493 w 1151037"/>
                <a:gd name="connsiteY15" fmla="*/ 265017 h 1334564"/>
                <a:gd name="connsiteX16" fmla="*/ 475696 w 1151037"/>
                <a:gd name="connsiteY16" fmla="*/ 102131 h 1334564"/>
                <a:gd name="connsiteX17" fmla="*/ 453065 w 1151037"/>
                <a:gd name="connsiteY17" fmla="*/ 85088 h 1334564"/>
                <a:gd name="connsiteX18" fmla="*/ 310994 w 1151037"/>
                <a:gd name="connsiteY18" fmla="*/ 33540 h 1334564"/>
                <a:gd name="connsiteX19" fmla="*/ 206082 w 1151037"/>
                <a:gd name="connsiteY19" fmla="*/ -127 h 1334564"/>
                <a:gd name="connsiteX20" fmla="*/ 179819 w 1151037"/>
                <a:gd name="connsiteY20" fmla="*/ 17615 h 1334564"/>
                <a:gd name="connsiteX21" fmla="*/ 63592 w 1151037"/>
                <a:gd name="connsiteY21" fmla="*/ 436704 h 1334564"/>
                <a:gd name="connsiteX22" fmla="*/ 2824 w 1151037"/>
                <a:gd name="connsiteY22" fmla="*/ 807318 h 1334564"/>
                <a:gd name="connsiteX23" fmla="*/ 1008 w 1151037"/>
                <a:gd name="connsiteY23" fmla="*/ 916142 h 1334564"/>
                <a:gd name="connsiteX24" fmla="*/ 182613 w 1151037"/>
                <a:gd name="connsiteY24" fmla="*/ 1274324 h 1334564"/>
                <a:gd name="connsiteX25" fmla="*/ 303870 w 1151037"/>
                <a:gd name="connsiteY25" fmla="*/ 1317769 h 1334564"/>
                <a:gd name="connsiteX26" fmla="*/ 437839 w 1151037"/>
                <a:gd name="connsiteY26" fmla="*/ 1334393 h 1334564"/>
                <a:gd name="connsiteX27" fmla="*/ 524730 w 1151037"/>
                <a:gd name="connsiteY27" fmla="*/ 1316372 h 1334564"/>
                <a:gd name="connsiteX28" fmla="*/ 593041 w 1151037"/>
                <a:gd name="connsiteY28" fmla="*/ 1289830 h 1334564"/>
                <a:gd name="connsiteX29" fmla="*/ 653670 w 1151037"/>
                <a:gd name="connsiteY29" fmla="*/ 1253230 h 1334564"/>
                <a:gd name="connsiteX30" fmla="*/ 712901 w 1151037"/>
                <a:gd name="connsiteY30" fmla="*/ 1224033 h 1334564"/>
                <a:gd name="connsiteX31" fmla="*/ 809571 w 1151037"/>
                <a:gd name="connsiteY31" fmla="*/ 1132252 h 1334564"/>
                <a:gd name="connsiteX32" fmla="*/ 894925 w 1151037"/>
                <a:gd name="connsiteY32" fmla="*/ 1031950 h 1334564"/>
                <a:gd name="connsiteX33" fmla="*/ 916857 w 1151037"/>
                <a:gd name="connsiteY33" fmla="*/ 998284 h 1334564"/>
                <a:gd name="connsiteX34" fmla="*/ 1009057 w 1151037"/>
                <a:gd name="connsiteY34" fmla="*/ 781614 h 1334564"/>
                <a:gd name="connsiteX35" fmla="*/ 1039231 w 1151037"/>
                <a:gd name="connsiteY35" fmla="*/ 700451 h 1334564"/>
                <a:gd name="connsiteX36" fmla="*/ 1050267 w 1151037"/>
                <a:gd name="connsiteY36" fmla="*/ 667343 h 1334564"/>
                <a:gd name="connsiteX37" fmla="*/ 1066890 w 1151037"/>
                <a:gd name="connsiteY37" fmla="*/ 603082 h 1334564"/>
                <a:gd name="connsiteX38" fmla="*/ 1098043 w 1151037"/>
                <a:gd name="connsiteY38" fmla="*/ 486576 h 1334564"/>
                <a:gd name="connsiteX39" fmla="*/ 1132689 w 1151037"/>
                <a:gd name="connsiteY39" fmla="*/ 364341 h 1334564"/>
                <a:gd name="connsiteX40" fmla="*/ 1138416 w 1151037"/>
                <a:gd name="connsiteY40" fmla="*/ 300779 h 1334564"/>
                <a:gd name="connsiteX41" fmla="*/ 1147635 w 1151037"/>
                <a:gd name="connsiteY41" fmla="*/ 233306 h 1334564"/>
                <a:gd name="connsiteX42" fmla="*/ 1150429 w 1151037"/>
                <a:gd name="connsiteY42" fmla="*/ 215006 h 1334564"/>
                <a:gd name="connsiteX43" fmla="*/ 1139254 w 1151037"/>
                <a:gd name="connsiteY43" fmla="*/ 173935 h 1334564"/>
                <a:gd name="connsiteX44" fmla="*/ 1113829 w 1151037"/>
                <a:gd name="connsiteY44" fmla="*/ 173935 h 1334564"/>
                <a:gd name="connsiteX45" fmla="*/ 1104889 w 1151037"/>
                <a:gd name="connsiteY45" fmla="*/ 173935 h 1334564"/>
                <a:gd name="connsiteX46" fmla="*/ 1066333 w 1151037"/>
                <a:gd name="connsiteY46" fmla="*/ 164016 h 1334564"/>
                <a:gd name="connsiteX47" fmla="*/ 1048591 w 1151037"/>
                <a:gd name="connsiteY47" fmla="*/ 135099 h 1334564"/>
                <a:gd name="connsiteX48" fmla="*/ 993830 w 1151037"/>
                <a:gd name="connsiteY48" fmla="*/ 90816 h 1334564"/>
                <a:gd name="connsiteX49" fmla="*/ 934738 w 1151037"/>
                <a:gd name="connsiteY49" fmla="*/ 70280 h 1334564"/>
                <a:gd name="connsiteX50" fmla="*/ 915180 w 1151037"/>
                <a:gd name="connsiteY50" fmla="*/ 74890 h 1334564"/>
                <a:gd name="connsiteX51" fmla="*/ 873271 w 1151037"/>
                <a:gd name="connsiteY51" fmla="*/ 86066 h 1334564"/>
                <a:gd name="connsiteX52" fmla="*/ 789454 w 1151037"/>
                <a:gd name="connsiteY52" fmla="*/ 278707 h 1334564"/>
                <a:gd name="connsiteX53" fmla="*/ 624054 w 1151037"/>
                <a:gd name="connsiteY53" fmla="*/ 830229 h 133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151037" h="1334564">
                  <a:moveTo>
                    <a:pt x="624054" y="830229"/>
                  </a:moveTo>
                  <a:cubicBezTo>
                    <a:pt x="584008" y="921590"/>
                    <a:pt x="553694" y="978959"/>
                    <a:pt x="533111" y="1002335"/>
                  </a:cubicBezTo>
                  <a:cubicBezTo>
                    <a:pt x="510205" y="1026835"/>
                    <a:pt x="478082" y="1040616"/>
                    <a:pt x="444543" y="1040332"/>
                  </a:cubicBezTo>
                  <a:lnTo>
                    <a:pt x="433787" y="1040332"/>
                  </a:lnTo>
                  <a:cubicBezTo>
                    <a:pt x="396534" y="1040984"/>
                    <a:pt x="372787" y="1037352"/>
                    <a:pt x="362542" y="1029436"/>
                  </a:cubicBezTo>
                  <a:cubicBezTo>
                    <a:pt x="352530" y="1020674"/>
                    <a:pt x="344321" y="1010045"/>
                    <a:pt x="338375" y="998144"/>
                  </a:cubicBezTo>
                  <a:cubicBezTo>
                    <a:pt x="331477" y="987937"/>
                    <a:pt x="326725" y="976436"/>
                    <a:pt x="324405" y="964337"/>
                  </a:cubicBezTo>
                  <a:cubicBezTo>
                    <a:pt x="325360" y="962676"/>
                    <a:pt x="325888" y="960804"/>
                    <a:pt x="325942" y="958889"/>
                  </a:cubicBezTo>
                  <a:cubicBezTo>
                    <a:pt x="328037" y="952742"/>
                    <a:pt x="325942" y="948552"/>
                    <a:pt x="321751" y="946456"/>
                  </a:cubicBezTo>
                  <a:cubicBezTo>
                    <a:pt x="317560" y="944361"/>
                    <a:pt x="315743" y="935280"/>
                    <a:pt x="314905" y="919634"/>
                  </a:cubicBezTo>
                  <a:cubicBezTo>
                    <a:pt x="314164" y="909963"/>
                    <a:pt x="314164" y="900249"/>
                    <a:pt x="314905" y="890578"/>
                  </a:cubicBezTo>
                  <a:cubicBezTo>
                    <a:pt x="318258" y="791580"/>
                    <a:pt x="323334" y="737610"/>
                    <a:pt x="330133" y="728669"/>
                  </a:cubicBezTo>
                  <a:cubicBezTo>
                    <a:pt x="333039" y="717930"/>
                    <a:pt x="334911" y="706937"/>
                    <a:pt x="335721" y="695841"/>
                  </a:cubicBezTo>
                  <a:cubicBezTo>
                    <a:pt x="342200" y="644180"/>
                    <a:pt x="355445" y="593595"/>
                    <a:pt x="375115" y="545388"/>
                  </a:cubicBezTo>
                  <a:cubicBezTo>
                    <a:pt x="379373" y="532384"/>
                    <a:pt x="381725" y="518833"/>
                    <a:pt x="382100" y="505155"/>
                  </a:cubicBezTo>
                  <a:cubicBezTo>
                    <a:pt x="383776" y="465202"/>
                    <a:pt x="403240" y="385156"/>
                    <a:pt x="440493" y="265017"/>
                  </a:cubicBezTo>
                  <a:cubicBezTo>
                    <a:pt x="465080" y="176822"/>
                    <a:pt x="476814" y="122527"/>
                    <a:pt x="475696" y="102131"/>
                  </a:cubicBezTo>
                  <a:cubicBezTo>
                    <a:pt x="475696" y="95984"/>
                    <a:pt x="467873" y="90397"/>
                    <a:pt x="453065" y="85088"/>
                  </a:cubicBezTo>
                  <a:cubicBezTo>
                    <a:pt x="423636" y="73354"/>
                    <a:pt x="376279" y="56171"/>
                    <a:pt x="310994" y="33540"/>
                  </a:cubicBezTo>
                  <a:cubicBezTo>
                    <a:pt x="276670" y="20393"/>
                    <a:pt x="241647" y="9153"/>
                    <a:pt x="206082" y="-127"/>
                  </a:cubicBezTo>
                  <a:cubicBezTo>
                    <a:pt x="195470" y="2417"/>
                    <a:pt x="186141" y="8720"/>
                    <a:pt x="179819" y="17615"/>
                  </a:cubicBezTo>
                  <a:cubicBezTo>
                    <a:pt x="160448" y="39128"/>
                    <a:pt x="121706" y="178824"/>
                    <a:pt x="63592" y="436704"/>
                  </a:cubicBezTo>
                  <a:cubicBezTo>
                    <a:pt x="34599" y="558650"/>
                    <a:pt x="14293" y="682499"/>
                    <a:pt x="2824" y="807318"/>
                  </a:cubicBezTo>
                  <a:cubicBezTo>
                    <a:pt x="-405" y="843501"/>
                    <a:pt x="-1012" y="879871"/>
                    <a:pt x="1008" y="916142"/>
                  </a:cubicBezTo>
                  <a:cubicBezTo>
                    <a:pt x="9855" y="1088248"/>
                    <a:pt x="70391" y="1207642"/>
                    <a:pt x="182613" y="1274324"/>
                  </a:cubicBezTo>
                  <a:cubicBezTo>
                    <a:pt x="220738" y="1294549"/>
                    <a:pt x="261575" y="1309181"/>
                    <a:pt x="303870" y="1317769"/>
                  </a:cubicBezTo>
                  <a:cubicBezTo>
                    <a:pt x="347557" y="1329405"/>
                    <a:pt x="392633" y="1334998"/>
                    <a:pt x="437839" y="1334393"/>
                  </a:cubicBezTo>
                  <a:cubicBezTo>
                    <a:pt x="467377" y="1331599"/>
                    <a:pt x="496517" y="1325555"/>
                    <a:pt x="524730" y="1316372"/>
                  </a:cubicBezTo>
                  <a:cubicBezTo>
                    <a:pt x="548663" y="1310872"/>
                    <a:pt x="571672" y="1301932"/>
                    <a:pt x="593041" y="1289830"/>
                  </a:cubicBezTo>
                  <a:cubicBezTo>
                    <a:pt x="612426" y="1276314"/>
                    <a:pt x="632680" y="1264087"/>
                    <a:pt x="653670" y="1253230"/>
                  </a:cubicBezTo>
                  <a:cubicBezTo>
                    <a:pt x="672376" y="1241519"/>
                    <a:pt x="692221" y="1231738"/>
                    <a:pt x="712901" y="1224033"/>
                  </a:cubicBezTo>
                  <a:cubicBezTo>
                    <a:pt x="719979" y="1224033"/>
                    <a:pt x="752202" y="1193440"/>
                    <a:pt x="809571" y="1132252"/>
                  </a:cubicBezTo>
                  <a:cubicBezTo>
                    <a:pt x="866939" y="1071065"/>
                    <a:pt x="895391" y="1037631"/>
                    <a:pt x="894925" y="1031950"/>
                  </a:cubicBezTo>
                  <a:cubicBezTo>
                    <a:pt x="900060" y="1019452"/>
                    <a:pt x="907500" y="1008031"/>
                    <a:pt x="916857" y="998284"/>
                  </a:cubicBezTo>
                  <a:cubicBezTo>
                    <a:pt x="942841" y="965408"/>
                    <a:pt x="973574" y="893185"/>
                    <a:pt x="1009057" y="781614"/>
                  </a:cubicBezTo>
                  <a:cubicBezTo>
                    <a:pt x="1016675" y="753714"/>
                    <a:pt x="1026773" y="726551"/>
                    <a:pt x="1039231" y="700451"/>
                  </a:cubicBezTo>
                  <a:cubicBezTo>
                    <a:pt x="1046526" y="690969"/>
                    <a:pt x="1050414" y="679305"/>
                    <a:pt x="1050267" y="667343"/>
                  </a:cubicBezTo>
                  <a:cubicBezTo>
                    <a:pt x="1053097" y="645311"/>
                    <a:pt x="1058682" y="623723"/>
                    <a:pt x="1066890" y="603082"/>
                  </a:cubicBezTo>
                  <a:cubicBezTo>
                    <a:pt x="1071082" y="590789"/>
                    <a:pt x="1080861" y="551953"/>
                    <a:pt x="1098043" y="486576"/>
                  </a:cubicBezTo>
                  <a:cubicBezTo>
                    <a:pt x="1115227" y="421198"/>
                    <a:pt x="1125983" y="380406"/>
                    <a:pt x="1132689" y="364341"/>
                  </a:cubicBezTo>
                  <a:cubicBezTo>
                    <a:pt x="1133667" y="360709"/>
                    <a:pt x="1135622" y="339475"/>
                    <a:pt x="1138416" y="300779"/>
                  </a:cubicBezTo>
                  <a:cubicBezTo>
                    <a:pt x="1138726" y="277996"/>
                    <a:pt x="1141823" y="255337"/>
                    <a:pt x="1147635" y="233306"/>
                  </a:cubicBezTo>
                  <a:cubicBezTo>
                    <a:pt x="1150567" y="227683"/>
                    <a:pt x="1151550" y="221247"/>
                    <a:pt x="1150429" y="215006"/>
                  </a:cubicBezTo>
                  <a:cubicBezTo>
                    <a:pt x="1150780" y="200520"/>
                    <a:pt x="1146896" y="186246"/>
                    <a:pt x="1139254" y="173935"/>
                  </a:cubicBezTo>
                  <a:cubicBezTo>
                    <a:pt x="1137857" y="170443"/>
                    <a:pt x="1129336" y="170163"/>
                    <a:pt x="1113829" y="173935"/>
                  </a:cubicBezTo>
                  <a:lnTo>
                    <a:pt x="1104889" y="173935"/>
                  </a:lnTo>
                  <a:cubicBezTo>
                    <a:pt x="1091299" y="174924"/>
                    <a:pt x="1077759" y="171441"/>
                    <a:pt x="1066333" y="164016"/>
                  </a:cubicBezTo>
                  <a:cubicBezTo>
                    <a:pt x="1055839" y="158070"/>
                    <a:pt x="1049138" y="147148"/>
                    <a:pt x="1048591" y="135099"/>
                  </a:cubicBezTo>
                  <a:cubicBezTo>
                    <a:pt x="1047939" y="123085"/>
                    <a:pt x="1029685" y="108324"/>
                    <a:pt x="993830" y="90816"/>
                  </a:cubicBezTo>
                  <a:cubicBezTo>
                    <a:pt x="965891" y="76846"/>
                    <a:pt x="945635" y="69722"/>
                    <a:pt x="934738" y="70280"/>
                  </a:cubicBezTo>
                  <a:cubicBezTo>
                    <a:pt x="928071" y="71104"/>
                    <a:pt x="921514" y="72650"/>
                    <a:pt x="915180" y="74890"/>
                  </a:cubicBezTo>
                  <a:cubicBezTo>
                    <a:pt x="902004" y="81124"/>
                    <a:pt x="887803" y="84911"/>
                    <a:pt x="873271" y="86066"/>
                  </a:cubicBezTo>
                  <a:cubicBezTo>
                    <a:pt x="850548" y="87184"/>
                    <a:pt x="822609" y="151397"/>
                    <a:pt x="789454" y="278707"/>
                  </a:cubicBezTo>
                  <a:cubicBezTo>
                    <a:pt x="719234" y="557355"/>
                    <a:pt x="664100" y="741195"/>
                    <a:pt x="624054" y="830229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4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6617840" y="3064279"/>
              <a:ext cx="936604" cy="1423416"/>
            </a:xfrm>
            <a:custGeom>
              <a:avLst/>
              <a:gdLst>
                <a:gd name="connsiteX0" fmla="*/ 57154 w 936604"/>
                <a:gd name="connsiteY0" fmla="*/ 317304 h 1423416"/>
                <a:gd name="connsiteX1" fmla="*/ 62183 w 936604"/>
                <a:gd name="connsiteY1" fmla="*/ 327921 h 1423416"/>
                <a:gd name="connsiteX2" fmla="*/ 66374 w 936604"/>
                <a:gd name="connsiteY2" fmla="*/ 338538 h 1423416"/>
                <a:gd name="connsiteX3" fmla="*/ 109679 w 936604"/>
                <a:gd name="connsiteY3" fmla="*/ 426826 h 1423416"/>
                <a:gd name="connsiteX4" fmla="*/ 151588 w 936604"/>
                <a:gd name="connsiteY4" fmla="*/ 444707 h 1423416"/>
                <a:gd name="connsiteX5" fmla="*/ 230517 w 936604"/>
                <a:gd name="connsiteY5" fmla="*/ 429760 h 1423416"/>
                <a:gd name="connsiteX6" fmla="*/ 293520 w 936604"/>
                <a:gd name="connsiteY6" fmla="*/ 421099 h 1423416"/>
                <a:gd name="connsiteX7" fmla="*/ 306373 w 936604"/>
                <a:gd name="connsiteY7" fmla="*/ 425988 h 1423416"/>
                <a:gd name="connsiteX8" fmla="*/ 201041 w 936604"/>
                <a:gd name="connsiteY8" fmla="*/ 880281 h 1423416"/>
                <a:gd name="connsiteX9" fmla="*/ 95012 w 936604"/>
                <a:gd name="connsiteY9" fmla="*/ 1360138 h 1423416"/>
                <a:gd name="connsiteX10" fmla="*/ 103394 w 936604"/>
                <a:gd name="connsiteY10" fmla="*/ 1383188 h 1423416"/>
                <a:gd name="connsiteX11" fmla="*/ 207747 w 936604"/>
                <a:gd name="connsiteY11" fmla="*/ 1405121 h 1423416"/>
                <a:gd name="connsiteX12" fmla="*/ 313637 w 936604"/>
                <a:gd name="connsiteY12" fmla="*/ 1423281 h 1423416"/>
                <a:gd name="connsiteX13" fmla="*/ 320343 w 936604"/>
                <a:gd name="connsiteY13" fmla="*/ 1411965 h 1423416"/>
                <a:gd name="connsiteX14" fmla="*/ 336827 w 936604"/>
                <a:gd name="connsiteY14" fmla="*/ 1396739 h 1423416"/>
                <a:gd name="connsiteX15" fmla="*/ 363508 w 936604"/>
                <a:gd name="connsiteY15" fmla="*/ 1404422 h 1423416"/>
                <a:gd name="connsiteX16" fmla="*/ 370913 w 936604"/>
                <a:gd name="connsiteY16" fmla="*/ 1409451 h 1423416"/>
                <a:gd name="connsiteX17" fmla="*/ 373147 w 936604"/>
                <a:gd name="connsiteY17" fmla="*/ 1380394 h 1423416"/>
                <a:gd name="connsiteX18" fmla="*/ 383345 w 936604"/>
                <a:gd name="connsiteY18" fmla="*/ 1332757 h 1423416"/>
                <a:gd name="connsiteX19" fmla="*/ 393264 w 936604"/>
                <a:gd name="connsiteY19" fmla="*/ 1314178 h 1423416"/>
                <a:gd name="connsiteX20" fmla="*/ 412262 w 936604"/>
                <a:gd name="connsiteY20" fmla="*/ 1260674 h 1423416"/>
                <a:gd name="connsiteX21" fmla="*/ 553915 w 936604"/>
                <a:gd name="connsiteY21" fmla="*/ 806242 h 1423416"/>
                <a:gd name="connsiteX22" fmla="*/ 629351 w 936604"/>
                <a:gd name="connsiteY22" fmla="*/ 545289 h 1423416"/>
                <a:gd name="connsiteX23" fmla="*/ 658687 w 936604"/>
                <a:gd name="connsiteY23" fmla="*/ 446105 h 1423416"/>
                <a:gd name="connsiteX24" fmla="*/ 670980 w 936604"/>
                <a:gd name="connsiteY24" fmla="*/ 402799 h 1423416"/>
                <a:gd name="connsiteX25" fmla="*/ 693471 w 936604"/>
                <a:gd name="connsiteY25" fmla="*/ 382682 h 1423416"/>
                <a:gd name="connsiteX26" fmla="*/ 821573 w 936604"/>
                <a:gd name="connsiteY26" fmla="*/ 338119 h 1423416"/>
                <a:gd name="connsiteX27" fmla="*/ 876054 w 936604"/>
                <a:gd name="connsiteY27" fmla="*/ 304592 h 1423416"/>
                <a:gd name="connsiteX28" fmla="*/ 886392 w 936604"/>
                <a:gd name="connsiteY28" fmla="*/ 276653 h 1423416"/>
                <a:gd name="connsiteX29" fmla="*/ 867114 w 936604"/>
                <a:gd name="connsiteY29" fmla="*/ 273021 h 1423416"/>
                <a:gd name="connsiteX30" fmla="*/ 846858 w 936604"/>
                <a:gd name="connsiteY30" fmla="*/ 266874 h 1423416"/>
                <a:gd name="connsiteX31" fmla="*/ 886672 w 936604"/>
                <a:gd name="connsiteY31" fmla="*/ 230413 h 1423416"/>
                <a:gd name="connsiteX32" fmla="*/ 915868 w 936604"/>
                <a:gd name="connsiteY32" fmla="*/ 198143 h 1423416"/>
                <a:gd name="connsiteX33" fmla="*/ 910280 w 936604"/>
                <a:gd name="connsiteY33" fmla="*/ 194791 h 1423416"/>
                <a:gd name="connsiteX34" fmla="*/ 901339 w 936604"/>
                <a:gd name="connsiteY34" fmla="*/ 197026 h 1423416"/>
                <a:gd name="connsiteX35" fmla="*/ 907626 w 936604"/>
                <a:gd name="connsiteY35" fmla="*/ 178726 h 1423416"/>
                <a:gd name="connsiteX36" fmla="*/ 914471 w 936604"/>
                <a:gd name="connsiteY36" fmla="*/ 171042 h 1423416"/>
                <a:gd name="connsiteX37" fmla="*/ 913074 w 936604"/>
                <a:gd name="connsiteY37" fmla="*/ 143941 h 1423416"/>
                <a:gd name="connsiteX38" fmla="*/ 921176 w 936604"/>
                <a:gd name="connsiteY38" fmla="*/ 125501 h 1423416"/>
                <a:gd name="connsiteX39" fmla="*/ 934447 w 936604"/>
                <a:gd name="connsiteY39" fmla="*/ 101194 h 1423416"/>
                <a:gd name="connsiteX40" fmla="*/ 919640 w 936604"/>
                <a:gd name="connsiteY40" fmla="*/ 60403 h 1423416"/>
                <a:gd name="connsiteX41" fmla="*/ 866555 w 936604"/>
                <a:gd name="connsiteY41" fmla="*/ 12347 h 1423416"/>
                <a:gd name="connsiteX42" fmla="*/ 848115 w 936604"/>
                <a:gd name="connsiteY42" fmla="*/ 6061 h 1423416"/>
                <a:gd name="connsiteX43" fmla="*/ 824227 w 936604"/>
                <a:gd name="connsiteY43" fmla="*/ 54 h 1423416"/>
                <a:gd name="connsiteX44" fmla="*/ 581854 w 936604"/>
                <a:gd name="connsiteY44" fmla="*/ 39588 h 1423416"/>
                <a:gd name="connsiteX45" fmla="*/ 4768 w 936604"/>
                <a:gd name="connsiteY45" fmla="*/ 155815 h 1423416"/>
                <a:gd name="connsiteX46" fmla="*/ 18 w 936604"/>
                <a:gd name="connsiteY46" fmla="*/ 168667 h 1423416"/>
                <a:gd name="connsiteX47" fmla="*/ 52265 w 936604"/>
                <a:gd name="connsiteY47" fmla="*/ 305430 h 1423416"/>
                <a:gd name="connsiteX48" fmla="*/ 57154 w 936604"/>
                <a:gd name="connsiteY48" fmla="*/ 317304 h 142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36604" h="1423416">
                  <a:moveTo>
                    <a:pt x="57154" y="317304"/>
                  </a:moveTo>
                  <a:cubicBezTo>
                    <a:pt x="58592" y="320952"/>
                    <a:pt x="60272" y="324499"/>
                    <a:pt x="62183" y="327921"/>
                  </a:cubicBezTo>
                  <a:cubicBezTo>
                    <a:pt x="63867" y="331340"/>
                    <a:pt x="65269" y="334891"/>
                    <a:pt x="66374" y="338538"/>
                  </a:cubicBezTo>
                  <a:cubicBezTo>
                    <a:pt x="77799" y="369351"/>
                    <a:pt x="92309" y="398930"/>
                    <a:pt x="109679" y="426826"/>
                  </a:cubicBezTo>
                  <a:cubicBezTo>
                    <a:pt x="119521" y="439756"/>
                    <a:pt x="135444" y="446550"/>
                    <a:pt x="151588" y="444707"/>
                  </a:cubicBezTo>
                  <a:cubicBezTo>
                    <a:pt x="154104" y="444707"/>
                    <a:pt x="180413" y="439725"/>
                    <a:pt x="230517" y="429760"/>
                  </a:cubicBezTo>
                  <a:cubicBezTo>
                    <a:pt x="251306" y="425498"/>
                    <a:pt x="272353" y="422605"/>
                    <a:pt x="293520" y="421099"/>
                  </a:cubicBezTo>
                  <a:cubicBezTo>
                    <a:pt x="301903" y="421099"/>
                    <a:pt x="306233" y="422356"/>
                    <a:pt x="306373" y="425988"/>
                  </a:cubicBezTo>
                  <a:cubicBezTo>
                    <a:pt x="308049" y="457280"/>
                    <a:pt x="272938" y="608711"/>
                    <a:pt x="201041" y="880281"/>
                  </a:cubicBezTo>
                  <a:cubicBezTo>
                    <a:pt x="129144" y="1151851"/>
                    <a:pt x="93802" y="1311803"/>
                    <a:pt x="95012" y="1360138"/>
                  </a:cubicBezTo>
                  <a:cubicBezTo>
                    <a:pt x="95664" y="1373363"/>
                    <a:pt x="98458" y="1381046"/>
                    <a:pt x="103394" y="1383188"/>
                  </a:cubicBezTo>
                  <a:cubicBezTo>
                    <a:pt x="108330" y="1385330"/>
                    <a:pt x="143114" y="1392641"/>
                    <a:pt x="207747" y="1405121"/>
                  </a:cubicBezTo>
                  <a:cubicBezTo>
                    <a:pt x="272426" y="1417413"/>
                    <a:pt x="307630" y="1423560"/>
                    <a:pt x="313637" y="1423281"/>
                  </a:cubicBezTo>
                  <a:cubicBezTo>
                    <a:pt x="319643" y="1423002"/>
                    <a:pt x="320761" y="1419230"/>
                    <a:pt x="320343" y="1411965"/>
                  </a:cubicBezTo>
                  <a:cubicBezTo>
                    <a:pt x="319923" y="1404701"/>
                    <a:pt x="325371" y="1397996"/>
                    <a:pt x="336827" y="1396739"/>
                  </a:cubicBezTo>
                  <a:cubicBezTo>
                    <a:pt x="346454" y="1394386"/>
                    <a:pt x="356607" y="1397310"/>
                    <a:pt x="363508" y="1404422"/>
                  </a:cubicBezTo>
                  <a:cubicBezTo>
                    <a:pt x="366023" y="1407914"/>
                    <a:pt x="368537" y="1409590"/>
                    <a:pt x="370913" y="1409451"/>
                  </a:cubicBezTo>
                  <a:cubicBezTo>
                    <a:pt x="373287" y="1409311"/>
                    <a:pt x="373986" y="1398415"/>
                    <a:pt x="373147" y="1380394"/>
                  </a:cubicBezTo>
                  <a:cubicBezTo>
                    <a:pt x="371751" y="1355109"/>
                    <a:pt x="375243" y="1339184"/>
                    <a:pt x="383345" y="1332757"/>
                  </a:cubicBezTo>
                  <a:cubicBezTo>
                    <a:pt x="388827" y="1327997"/>
                    <a:pt x="392358" y="1321381"/>
                    <a:pt x="393264" y="1314178"/>
                  </a:cubicBezTo>
                  <a:cubicBezTo>
                    <a:pt x="393264" y="1312921"/>
                    <a:pt x="399550" y="1295179"/>
                    <a:pt x="412262" y="1260674"/>
                  </a:cubicBezTo>
                  <a:cubicBezTo>
                    <a:pt x="456407" y="1154598"/>
                    <a:pt x="503624" y="1003121"/>
                    <a:pt x="553915" y="806242"/>
                  </a:cubicBezTo>
                  <a:cubicBezTo>
                    <a:pt x="584182" y="691318"/>
                    <a:pt x="609328" y="604334"/>
                    <a:pt x="629351" y="545289"/>
                  </a:cubicBezTo>
                  <a:cubicBezTo>
                    <a:pt x="644997" y="496302"/>
                    <a:pt x="654776" y="463241"/>
                    <a:pt x="658687" y="446105"/>
                  </a:cubicBezTo>
                  <a:cubicBezTo>
                    <a:pt x="661469" y="431328"/>
                    <a:pt x="665584" y="416833"/>
                    <a:pt x="670980" y="402799"/>
                  </a:cubicBezTo>
                  <a:cubicBezTo>
                    <a:pt x="676416" y="394094"/>
                    <a:pt x="684217" y="387117"/>
                    <a:pt x="693471" y="382682"/>
                  </a:cubicBezTo>
                  <a:cubicBezTo>
                    <a:pt x="734081" y="362389"/>
                    <a:pt x="777136" y="347411"/>
                    <a:pt x="821573" y="338119"/>
                  </a:cubicBezTo>
                  <a:cubicBezTo>
                    <a:pt x="851282" y="330576"/>
                    <a:pt x="869442" y="319400"/>
                    <a:pt x="876054" y="304592"/>
                  </a:cubicBezTo>
                  <a:cubicBezTo>
                    <a:pt x="881192" y="295995"/>
                    <a:pt x="884696" y="286523"/>
                    <a:pt x="886392" y="276653"/>
                  </a:cubicBezTo>
                  <a:cubicBezTo>
                    <a:pt x="885554" y="273579"/>
                    <a:pt x="879128" y="272462"/>
                    <a:pt x="867114" y="273021"/>
                  </a:cubicBezTo>
                  <a:cubicBezTo>
                    <a:pt x="855100" y="273579"/>
                    <a:pt x="847137" y="271624"/>
                    <a:pt x="846858" y="266874"/>
                  </a:cubicBezTo>
                  <a:cubicBezTo>
                    <a:pt x="846858" y="258306"/>
                    <a:pt x="860129" y="246152"/>
                    <a:pt x="886672" y="230413"/>
                  </a:cubicBezTo>
                  <a:cubicBezTo>
                    <a:pt x="906648" y="219796"/>
                    <a:pt x="916427" y="209040"/>
                    <a:pt x="915868" y="198143"/>
                  </a:cubicBezTo>
                  <a:cubicBezTo>
                    <a:pt x="915868" y="195769"/>
                    <a:pt x="913912" y="194651"/>
                    <a:pt x="910280" y="194791"/>
                  </a:cubicBezTo>
                  <a:cubicBezTo>
                    <a:pt x="907166" y="194829"/>
                    <a:pt x="904105" y="195594"/>
                    <a:pt x="901339" y="197026"/>
                  </a:cubicBezTo>
                  <a:cubicBezTo>
                    <a:pt x="894075" y="198702"/>
                    <a:pt x="896311" y="192555"/>
                    <a:pt x="907626" y="178726"/>
                  </a:cubicBezTo>
                  <a:lnTo>
                    <a:pt x="914471" y="171042"/>
                  </a:lnTo>
                  <a:cubicBezTo>
                    <a:pt x="928441" y="152183"/>
                    <a:pt x="928441" y="143103"/>
                    <a:pt x="913074" y="143941"/>
                  </a:cubicBezTo>
                  <a:cubicBezTo>
                    <a:pt x="904692" y="143941"/>
                    <a:pt x="907346" y="138214"/>
                    <a:pt x="921176" y="125501"/>
                  </a:cubicBezTo>
                  <a:cubicBezTo>
                    <a:pt x="935007" y="112789"/>
                    <a:pt x="939476" y="104547"/>
                    <a:pt x="934447" y="101194"/>
                  </a:cubicBezTo>
                  <a:cubicBezTo>
                    <a:pt x="929419" y="97841"/>
                    <a:pt x="923272" y="84291"/>
                    <a:pt x="919640" y="60403"/>
                  </a:cubicBezTo>
                  <a:cubicBezTo>
                    <a:pt x="913214" y="26875"/>
                    <a:pt x="895472" y="10950"/>
                    <a:pt x="866555" y="12347"/>
                  </a:cubicBezTo>
                  <a:cubicBezTo>
                    <a:pt x="854542" y="12999"/>
                    <a:pt x="848395" y="10904"/>
                    <a:pt x="848115" y="6061"/>
                  </a:cubicBezTo>
                  <a:cubicBezTo>
                    <a:pt x="848115" y="1311"/>
                    <a:pt x="839874" y="-784"/>
                    <a:pt x="824227" y="54"/>
                  </a:cubicBezTo>
                  <a:cubicBezTo>
                    <a:pt x="804949" y="985"/>
                    <a:pt x="724158" y="14163"/>
                    <a:pt x="581854" y="39588"/>
                  </a:cubicBezTo>
                  <a:cubicBezTo>
                    <a:pt x="209795" y="106829"/>
                    <a:pt x="17434" y="145571"/>
                    <a:pt x="4768" y="155815"/>
                  </a:cubicBezTo>
                  <a:cubicBezTo>
                    <a:pt x="1048" y="158976"/>
                    <a:pt x="-752" y="163848"/>
                    <a:pt x="18" y="168667"/>
                  </a:cubicBezTo>
                  <a:cubicBezTo>
                    <a:pt x="577" y="179564"/>
                    <a:pt x="17993" y="225151"/>
                    <a:pt x="52265" y="305430"/>
                  </a:cubicBezTo>
                  <a:cubicBezTo>
                    <a:pt x="53662" y="308503"/>
                    <a:pt x="55478" y="312555"/>
                    <a:pt x="57154" y="317304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5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1036823" y="4762738"/>
              <a:ext cx="940617" cy="1770618"/>
            </a:xfrm>
            <a:custGeom>
              <a:avLst/>
              <a:gdLst>
                <a:gd name="connsiteX0" fmla="*/ 828983 w 940617"/>
                <a:gd name="connsiteY0" fmla="*/ 1244020 h 1770618"/>
                <a:gd name="connsiteX1" fmla="*/ 754106 w 940617"/>
                <a:gd name="connsiteY1" fmla="*/ 1182833 h 1770618"/>
                <a:gd name="connsiteX2" fmla="*/ 674758 w 940617"/>
                <a:gd name="connsiteY2" fmla="*/ 1211470 h 1770618"/>
                <a:gd name="connsiteX3" fmla="*/ 547215 w 940617"/>
                <a:gd name="connsiteY3" fmla="*/ 1262879 h 1770618"/>
                <a:gd name="connsiteX4" fmla="*/ 492175 w 940617"/>
                <a:gd name="connsiteY4" fmla="*/ 1283694 h 1770618"/>
                <a:gd name="connsiteX5" fmla="*/ 548054 w 940617"/>
                <a:gd name="connsiteY5" fmla="*/ 1184230 h 1770618"/>
                <a:gd name="connsiteX6" fmla="*/ 599462 w 940617"/>
                <a:gd name="connsiteY6" fmla="*/ 1047048 h 1770618"/>
                <a:gd name="connsiteX7" fmla="*/ 619857 w 940617"/>
                <a:gd name="connsiteY7" fmla="*/ 1007793 h 1770618"/>
                <a:gd name="connsiteX8" fmla="*/ 630754 w 940617"/>
                <a:gd name="connsiteY8" fmla="*/ 1001647 h 1770618"/>
                <a:gd name="connsiteX9" fmla="*/ 632430 w 940617"/>
                <a:gd name="connsiteY9" fmla="*/ 987677 h 1770618"/>
                <a:gd name="connsiteX10" fmla="*/ 623070 w 940617"/>
                <a:gd name="connsiteY10" fmla="*/ 978597 h 1770618"/>
                <a:gd name="connsiteX11" fmla="*/ 615806 w 940617"/>
                <a:gd name="connsiteY11" fmla="*/ 967700 h 1770618"/>
                <a:gd name="connsiteX12" fmla="*/ 633408 w 940617"/>
                <a:gd name="connsiteY12" fmla="*/ 917410 h 1770618"/>
                <a:gd name="connsiteX13" fmla="*/ 656178 w 940617"/>
                <a:gd name="connsiteY13" fmla="*/ 880390 h 1770618"/>
                <a:gd name="connsiteX14" fmla="*/ 670148 w 940617"/>
                <a:gd name="connsiteY14" fmla="*/ 834710 h 1770618"/>
                <a:gd name="connsiteX15" fmla="*/ 701300 w 940617"/>
                <a:gd name="connsiteY15" fmla="*/ 741253 h 1770618"/>
                <a:gd name="connsiteX16" fmla="*/ 726865 w 940617"/>
                <a:gd name="connsiteY16" fmla="*/ 670287 h 1770618"/>
                <a:gd name="connsiteX17" fmla="*/ 752429 w 940617"/>
                <a:gd name="connsiteY17" fmla="*/ 599461 h 1770618"/>
                <a:gd name="connsiteX18" fmla="*/ 777993 w 940617"/>
                <a:gd name="connsiteY18" fmla="*/ 528634 h 1770618"/>
                <a:gd name="connsiteX19" fmla="*/ 821160 w 940617"/>
                <a:gd name="connsiteY19" fmla="*/ 405283 h 1770618"/>
                <a:gd name="connsiteX20" fmla="*/ 864047 w 940617"/>
                <a:gd name="connsiteY20" fmla="*/ 279556 h 1770618"/>
                <a:gd name="connsiteX21" fmla="*/ 876480 w 940617"/>
                <a:gd name="connsiteY21" fmla="*/ 216134 h 1770618"/>
                <a:gd name="connsiteX22" fmla="*/ 885560 w 940617"/>
                <a:gd name="connsiteY22" fmla="*/ 172967 h 1770618"/>
                <a:gd name="connsiteX23" fmla="*/ 872848 w 940617"/>
                <a:gd name="connsiteY23" fmla="*/ 145028 h 1770618"/>
                <a:gd name="connsiteX24" fmla="*/ 644863 w 940617"/>
                <a:gd name="connsiteY24" fmla="*/ 28801 h 1770618"/>
                <a:gd name="connsiteX25" fmla="*/ 551406 w 940617"/>
                <a:gd name="connsiteY25" fmla="*/ -116 h 1770618"/>
                <a:gd name="connsiteX26" fmla="*/ 534643 w 940617"/>
                <a:gd name="connsiteY26" fmla="*/ 25448 h 1770618"/>
                <a:gd name="connsiteX27" fmla="*/ 504468 w 940617"/>
                <a:gd name="connsiteY27" fmla="*/ 94179 h 1770618"/>
                <a:gd name="connsiteX28" fmla="*/ 400394 w 940617"/>
                <a:gd name="connsiteY28" fmla="*/ 384468 h 1770618"/>
                <a:gd name="connsiteX29" fmla="*/ 227031 w 940617"/>
                <a:gd name="connsiteY29" fmla="*/ 857899 h 1770618"/>
                <a:gd name="connsiteX30" fmla="*/ 38162 w 940617"/>
                <a:gd name="connsiteY30" fmla="*/ 1381341 h 1770618"/>
                <a:gd name="connsiteX31" fmla="*/ 20700 w 940617"/>
                <a:gd name="connsiteY31" fmla="*/ 1433867 h 1770618"/>
                <a:gd name="connsiteX32" fmla="*/ -115 w 940617"/>
                <a:gd name="connsiteY32" fmla="*/ 1511259 h 1770618"/>
                <a:gd name="connsiteX33" fmla="*/ 34250 w 940617"/>
                <a:gd name="connsiteY33" fmla="*/ 1567836 h 1770618"/>
                <a:gd name="connsiteX34" fmla="*/ 70292 w 940617"/>
                <a:gd name="connsiteY34" fmla="*/ 1615333 h 1770618"/>
                <a:gd name="connsiteX35" fmla="*/ 90967 w 940617"/>
                <a:gd name="connsiteY35" fmla="*/ 1646904 h 1770618"/>
                <a:gd name="connsiteX36" fmla="*/ 120024 w 940617"/>
                <a:gd name="connsiteY36" fmla="*/ 1666741 h 1770618"/>
                <a:gd name="connsiteX37" fmla="*/ 161933 w 940617"/>
                <a:gd name="connsiteY37" fmla="*/ 1693843 h 1770618"/>
                <a:gd name="connsiteX38" fmla="*/ 238207 w 940617"/>
                <a:gd name="connsiteY38" fmla="*/ 1737009 h 1770618"/>
                <a:gd name="connsiteX39" fmla="*/ 284307 w 940617"/>
                <a:gd name="connsiteY39" fmla="*/ 1761595 h 1770618"/>
                <a:gd name="connsiteX40" fmla="*/ 294784 w 940617"/>
                <a:gd name="connsiteY40" fmla="*/ 1770117 h 1770618"/>
                <a:gd name="connsiteX41" fmla="*/ 316018 w 940617"/>
                <a:gd name="connsiteY41" fmla="*/ 1766764 h 1770618"/>
                <a:gd name="connsiteX42" fmla="*/ 331105 w 940617"/>
                <a:gd name="connsiteY42" fmla="*/ 1754750 h 1770618"/>
                <a:gd name="connsiteX43" fmla="*/ 348707 w 940617"/>
                <a:gd name="connsiteY43" fmla="*/ 1747067 h 1770618"/>
                <a:gd name="connsiteX44" fmla="*/ 402071 w 940617"/>
                <a:gd name="connsiteY44" fmla="*/ 1739942 h 1770618"/>
                <a:gd name="connsiteX45" fmla="*/ 438671 w 940617"/>
                <a:gd name="connsiteY45" fmla="*/ 1730163 h 1770618"/>
                <a:gd name="connsiteX46" fmla="*/ 479463 w 940617"/>
                <a:gd name="connsiteY46" fmla="*/ 1716892 h 1770618"/>
                <a:gd name="connsiteX47" fmla="*/ 501116 w 940617"/>
                <a:gd name="connsiteY47" fmla="*/ 1699011 h 1770618"/>
                <a:gd name="connsiteX48" fmla="*/ 612873 w 940617"/>
                <a:gd name="connsiteY48" fmla="*/ 1655146 h 1770618"/>
                <a:gd name="connsiteX49" fmla="*/ 720020 w 940617"/>
                <a:gd name="connsiteY49" fmla="*/ 1601363 h 1770618"/>
                <a:gd name="connsiteX50" fmla="*/ 848261 w 940617"/>
                <a:gd name="connsiteY50" fmla="*/ 1517545 h 1770618"/>
                <a:gd name="connsiteX51" fmla="*/ 904140 w 940617"/>
                <a:gd name="connsiteY51" fmla="*/ 1481085 h 1770618"/>
                <a:gd name="connsiteX52" fmla="*/ 927189 w 940617"/>
                <a:gd name="connsiteY52" fmla="*/ 1449653 h 1770618"/>
                <a:gd name="connsiteX53" fmla="*/ 940461 w 940617"/>
                <a:gd name="connsiteY53" fmla="*/ 1400620 h 1770618"/>
                <a:gd name="connsiteX54" fmla="*/ 828983 w 940617"/>
                <a:gd name="connsiteY54" fmla="*/ 1244020 h 17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40617" h="1770618">
                  <a:moveTo>
                    <a:pt x="828983" y="1244020"/>
                  </a:moveTo>
                  <a:cubicBezTo>
                    <a:pt x="786515" y="1202856"/>
                    <a:pt x="761556" y="1182460"/>
                    <a:pt x="754106" y="1182833"/>
                  </a:cubicBezTo>
                  <a:cubicBezTo>
                    <a:pt x="726851" y="1189980"/>
                    <a:pt x="700295" y="1199565"/>
                    <a:pt x="674758" y="1211470"/>
                  </a:cubicBezTo>
                  <a:cubicBezTo>
                    <a:pt x="630800" y="1228607"/>
                    <a:pt x="588286" y="1245743"/>
                    <a:pt x="547215" y="1262879"/>
                  </a:cubicBezTo>
                  <a:lnTo>
                    <a:pt x="492175" y="1283694"/>
                  </a:lnTo>
                  <a:cubicBezTo>
                    <a:pt x="503698" y="1247021"/>
                    <a:pt x="522728" y="1213148"/>
                    <a:pt x="548054" y="1184230"/>
                  </a:cubicBezTo>
                  <a:cubicBezTo>
                    <a:pt x="565097" y="1165604"/>
                    <a:pt x="582232" y="1119877"/>
                    <a:pt x="599462" y="1047048"/>
                  </a:cubicBezTo>
                  <a:cubicBezTo>
                    <a:pt x="605608" y="1021344"/>
                    <a:pt x="612454" y="1008212"/>
                    <a:pt x="619857" y="1007793"/>
                  </a:cubicBezTo>
                  <a:cubicBezTo>
                    <a:pt x="624255" y="1007576"/>
                    <a:pt x="628293" y="1005298"/>
                    <a:pt x="630754" y="1001647"/>
                  </a:cubicBezTo>
                  <a:cubicBezTo>
                    <a:pt x="633788" y="997632"/>
                    <a:pt x="634428" y="992296"/>
                    <a:pt x="632430" y="987677"/>
                  </a:cubicBezTo>
                  <a:cubicBezTo>
                    <a:pt x="631001" y="983291"/>
                    <a:pt x="627498" y="979892"/>
                    <a:pt x="623070" y="978597"/>
                  </a:cubicBezTo>
                  <a:cubicBezTo>
                    <a:pt x="618881" y="976517"/>
                    <a:pt x="616115" y="972367"/>
                    <a:pt x="615806" y="967700"/>
                  </a:cubicBezTo>
                  <a:cubicBezTo>
                    <a:pt x="617623" y="949783"/>
                    <a:pt x="623655" y="932550"/>
                    <a:pt x="633408" y="917410"/>
                  </a:cubicBezTo>
                  <a:cubicBezTo>
                    <a:pt x="639332" y="904120"/>
                    <a:pt x="646989" y="891672"/>
                    <a:pt x="656178" y="880390"/>
                  </a:cubicBezTo>
                  <a:cubicBezTo>
                    <a:pt x="665368" y="866936"/>
                    <a:pt x="670241" y="851002"/>
                    <a:pt x="670148" y="834710"/>
                  </a:cubicBezTo>
                  <a:cubicBezTo>
                    <a:pt x="670148" y="816829"/>
                    <a:pt x="681184" y="785676"/>
                    <a:pt x="701300" y="741253"/>
                  </a:cubicBezTo>
                  <a:cubicBezTo>
                    <a:pt x="718809" y="701393"/>
                    <a:pt x="727331" y="677737"/>
                    <a:pt x="726865" y="670287"/>
                  </a:cubicBezTo>
                  <a:cubicBezTo>
                    <a:pt x="734056" y="646219"/>
                    <a:pt x="742591" y="622573"/>
                    <a:pt x="752429" y="599461"/>
                  </a:cubicBezTo>
                  <a:cubicBezTo>
                    <a:pt x="762267" y="576348"/>
                    <a:pt x="770802" y="552702"/>
                    <a:pt x="777993" y="528634"/>
                  </a:cubicBezTo>
                  <a:cubicBezTo>
                    <a:pt x="777994" y="525561"/>
                    <a:pt x="792382" y="484444"/>
                    <a:pt x="821160" y="405283"/>
                  </a:cubicBezTo>
                  <a:cubicBezTo>
                    <a:pt x="849937" y="326121"/>
                    <a:pt x="864233" y="284213"/>
                    <a:pt x="864047" y="279556"/>
                  </a:cubicBezTo>
                  <a:cubicBezTo>
                    <a:pt x="864859" y="257896"/>
                    <a:pt x="869054" y="236497"/>
                    <a:pt x="876480" y="216134"/>
                  </a:cubicBezTo>
                  <a:cubicBezTo>
                    <a:pt x="882167" y="202435"/>
                    <a:pt x="885246" y="187796"/>
                    <a:pt x="885560" y="172967"/>
                  </a:cubicBezTo>
                  <a:cubicBezTo>
                    <a:pt x="883858" y="162697"/>
                    <a:pt x="879472" y="153059"/>
                    <a:pt x="872848" y="145028"/>
                  </a:cubicBezTo>
                  <a:cubicBezTo>
                    <a:pt x="848634" y="110384"/>
                    <a:pt x="772639" y="71641"/>
                    <a:pt x="644863" y="28801"/>
                  </a:cubicBezTo>
                  <a:cubicBezTo>
                    <a:pt x="591499" y="9150"/>
                    <a:pt x="560347" y="-489"/>
                    <a:pt x="551406" y="-116"/>
                  </a:cubicBezTo>
                  <a:cubicBezTo>
                    <a:pt x="546936" y="-116"/>
                    <a:pt x="541348" y="8405"/>
                    <a:pt x="534643" y="25448"/>
                  </a:cubicBezTo>
                  <a:lnTo>
                    <a:pt x="504468" y="94179"/>
                  </a:lnTo>
                  <a:cubicBezTo>
                    <a:pt x="489753" y="127986"/>
                    <a:pt x="455062" y="224748"/>
                    <a:pt x="400394" y="384468"/>
                  </a:cubicBezTo>
                  <a:cubicBezTo>
                    <a:pt x="321792" y="603977"/>
                    <a:pt x="264004" y="761788"/>
                    <a:pt x="227031" y="857899"/>
                  </a:cubicBezTo>
                  <a:cubicBezTo>
                    <a:pt x="100466" y="1193170"/>
                    <a:pt x="37510" y="1367651"/>
                    <a:pt x="38162" y="1381341"/>
                  </a:cubicBezTo>
                  <a:cubicBezTo>
                    <a:pt x="34238" y="1399425"/>
                    <a:pt x="28384" y="1417034"/>
                    <a:pt x="20700" y="1433867"/>
                  </a:cubicBezTo>
                  <a:cubicBezTo>
                    <a:pt x="6171" y="1471958"/>
                    <a:pt x="-767" y="1497755"/>
                    <a:pt x="-115" y="1511259"/>
                  </a:cubicBezTo>
                  <a:cubicBezTo>
                    <a:pt x="630" y="1526160"/>
                    <a:pt x="12085" y="1545019"/>
                    <a:pt x="34250" y="1567836"/>
                  </a:cubicBezTo>
                  <a:cubicBezTo>
                    <a:pt x="57999" y="1595077"/>
                    <a:pt x="70012" y="1610863"/>
                    <a:pt x="70292" y="1615333"/>
                  </a:cubicBezTo>
                  <a:cubicBezTo>
                    <a:pt x="73585" y="1627817"/>
                    <a:pt x="80840" y="1638895"/>
                    <a:pt x="90967" y="1646904"/>
                  </a:cubicBezTo>
                  <a:cubicBezTo>
                    <a:pt x="104937" y="1660874"/>
                    <a:pt x="114017" y="1667021"/>
                    <a:pt x="120024" y="1666741"/>
                  </a:cubicBezTo>
                  <a:cubicBezTo>
                    <a:pt x="126031" y="1666462"/>
                    <a:pt x="141397" y="1675403"/>
                    <a:pt x="161933" y="1693843"/>
                  </a:cubicBezTo>
                  <a:cubicBezTo>
                    <a:pt x="184654" y="1712557"/>
                    <a:pt x="210466" y="1727165"/>
                    <a:pt x="238207" y="1737009"/>
                  </a:cubicBezTo>
                  <a:cubicBezTo>
                    <a:pt x="268521" y="1745949"/>
                    <a:pt x="283888" y="1754191"/>
                    <a:pt x="284307" y="1761595"/>
                  </a:cubicBezTo>
                  <a:cubicBezTo>
                    <a:pt x="284307" y="1766065"/>
                    <a:pt x="288079" y="1768859"/>
                    <a:pt x="294784" y="1770117"/>
                  </a:cubicBezTo>
                  <a:cubicBezTo>
                    <a:pt x="302038" y="1771167"/>
                    <a:pt x="309440" y="1769999"/>
                    <a:pt x="316018" y="1766764"/>
                  </a:cubicBezTo>
                  <a:cubicBezTo>
                    <a:pt x="322123" y="1764338"/>
                    <a:pt x="327373" y="1760157"/>
                    <a:pt x="331105" y="1754750"/>
                  </a:cubicBezTo>
                  <a:cubicBezTo>
                    <a:pt x="336553" y="1745530"/>
                    <a:pt x="342420" y="1742876"/>
                    <a:pt x="348707" y="1747067"/>
                  </a:cubicBezTo>
                  <a:cubicBezTo>
                    <a:pt x="354993" y="1751258"/>
                    <a:pt x="374131" y="1747067"/>
                    <a:pt x="402071" y="1739942"/>
                  </a:cubicBezTo>
                  <a:lnTo>
                    <a:pt x="438671" y="1730163"/>
                  </a:lnTo>
                  <a:cubicBezTo>
                    <a:pt x="452519" y="1726551"/>
                    <a:pt x="466140" y="1722119"/>
                    <a:pt x="479463" y="1716892"/>
                  </a:cubicBezTo>
                  <a:cubicBezTo>
                    <a:pt x="488569" y="1713682"/>
                    <a:pt x="496242" y="1707346"/>
                    <a:pt x="501116" y="1699011"/>
                  </a:cubicBezTo>
                  <a:cubicBezTo>
                    <a:pt x="507914" y="1688115"/>
                    <a:pt x="545166" y="1673493"/>
                    <a:pt x="612873" y="1655146"/>
                  </a:cubicBezTo>
                  <a:cubicBezTo>
                    <a:pt x="630661" y="1651235"/>
                    <a:pt x="666376" y="1633307"/>
                    <a:pt x="720020" y="1601363"/>
                  </a:cubicBezTo>
                  <a:cubicBezTo>
                    <a:pt x="764300" y="1575842"/>
                    <a:pt x="807114" y="1547859"/>
                    <a:pt x="848261" y="1517545"/>
                  </a:cubicBezTo>
                  <a:cubicBezTo>
                    <a:pt x="876852" y="1493704"/>
                    <a:pt x="895478" y="1481550"/>
                    <a:pt x="904140" y="1481085"/>
                  </a:cubicBezTo>
                  <a:cubicBezTo>
                    <a:pt x="910100" y="1481085"/>
                    <a:pt x="917783" y="1470608"/>
                    <a:pt x="927189" y="1449653"/>
                  </a:cubicBezTo>
                  <a:cubicBezTo>
                    <a:pt x="935183" y="1434491"/>
                    <a:pt x="939715" y="1417744"/>
                    <a:pt x="940461" y="1400620"/>
                  </a:cubicBezTo>
                  <a:cubicBezTo>
                    <a:pt x="938319" y="1361411"/>
                    <a:pt x="901160" y="1309211"/>
                    <a:pt x="828983" y="1244020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6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2020048" y="4776715"/>
              <a:ext cx="852287" cy="1709328"/>
            </a:xfrm>
            <a:custGeom>
              <a:avLst/>
              <a:gdLst>
                <a:gd name="connsiteX0" fmla="*/ 807009 w 852287"/>
                <a:gd name="connsiteY0" fmla="*/ 380410 h 1709328"/>
                <a:gd name="connsiteX1" fmla="*/ 818045 w 852287"/>
                <a:gd name="connsiteY1" fmla="*/ 338501 h 1709328"/>
                <a:gd name="connsiteX2" fmla="*/ 826566 w 852287"/>
                <a:gd name="connsiteY2" fmla="*/ 291982 h 1709328"/>
                <a:gd name="connsiteX3" fmla="*/ 839418 w 852287"/>
                <a:gd name="connsiteY3" fmla="*/ 264043 h 1709328"/>
                <a:gd name="connsiteX4" fmla="*/ 852131 w 852287"/>
                <a:gd name="connsiteY4" fmla="*/ 233868 h 1709328"/>
                <a:gd name="connsiteX5" fmla="*/ 852131 w 852287"/>
                <a:gd name="connsiteY5" fmla="*/ 215149 h 1709328"/>
                <a:gd name="connsiteX6" fmla="*/ 852131 w 852287"/>
                <a:gd name="connsiteY6" fmla="*/ 194334 h 1709328"/>
                <a:gd name="connsiteX7" fmla="*/ 851013 w 852287"/>
                <a:gd name="connsiteY7" fmla="*/ 172541 h 1709328"/>
                <a:gd name="connsiteX8" fmla="*/ 841793 w 852287"/>
                <a:gd name="connsiteY8" fmla="*/ 122530 h 1709328"/>
                <a:gd name="connsiteX9" fmla="*/ 839698 w 852287"/>
                <a:gd name="connsiteY9" fmla="*/ 122530 h 1709328"/>
                <a:gd name="connsiteX10" fmla="*/ 816787 w 852287"/>
                <a:gd name="connsiteY10" fmla="*/ 103951 h 1709328"/>
                <a:gd name="connsiteX11" fmla="*/ 639373 w 852287"/>
                <a:gd name="connsiteY11" fmla="*/ 23066 h 1709328"/>
                <a:gd name="connsiteX12" fmla="*/ 532924 w 852287"/>
                <a:gd name="connsiteY12" fmla="*/ -123 h 1709328"/>
                <a:gd name="connsiteX13" fmla="*/ 513786 w 852287"/>
                <a:gd name="connsiteY13" fmla="*/ 11890 h 1709328"/>
                <a:gd name="connsiteX14" fmla="*/ 468804 w 852287"/>
                <a:gd name="connsiteY14" fmla="*/ 117222 h 1709328"/>
                <a:gd name="connsiteX15" fmla="*/ 364590 w 852287"/>
                <a:gd name="connsiteY15" fmla="*/ 391865 h 1709328"/>
                <a:gd name="connsiteX16" fmla="*/ 114394 w 852287"/>
                <a:gd name="connsiteY16" fmla="*/ 1163408 h 1709328"/>
                <a:gd name="connsiteX17" fmla="*/ 27782 w 852287"/>
                <a:gd name="connsiteY17" fmla="*/ 1488062 h 1709328"/>
                <a:gd name="connsiteX18" fmla="*/ -157 w 852287"/>
                <a:gd name="connsiteY18" fmla="*/ 1577189 h 1709328"/>
                <a:gd name="connsiteX19" fmla="*/ 24010 w 852287"/>
                <a:gd name="connsiteY19" fmla="*/ 1622031 h 1709328"/>
                <a:gd name="connsiteX20" fmla="*/ 37980 w 852287"/>
                <a:gd name="connsiteY20" fmla="*/ 1645361 h 1709328"/>
                <a:gd name="connsiteX21" fmla="*/ 55582 w 852287"/>
                <a:gd name="connsiteY21" fmla="*/ 1646757 h 1709328"/>
                <a:gd name="connsiteX22" fmla="*/ 69552 w 852287"/>
                <a:gd name="connsiteY22" fmla="*/ 1621891 h 1709328"/>
                <a:gd name="connsiteX23" fmla="*/ 83521 w 852287"/>
                <a:gd name="connsiteY23" fmla="*/ 1629994 h 1709328"/>
                <a:gd name="connsiteX24" fmla="*/ 99027 w 852287"/>
                <a:gd name="connsiteY24" fmla="*/ 1631391 h 1709328"/>
                <a:gd name="connsiteX25" fmla="*/ 107130 w 852287"/>
                <a:gd name="connsiteY25" fmla="*/ 1619936 h 1709328"/>
                <a:gd name="connsiteX26" fmla="*/ 126268 w 852287"/>
                <a:gd name="connsiteY26" fmla="*/ 1651927 h 1709328"/>
                <a:gd name="connsiteX27" fmla="*/ 147921 w 852287"/>
                <a:gd name="connsiteY27" fmla="*/ 1688108 h 1709328"/>
                <a:gd name="connsiteX28" fmla="*/ 180191 w 852287"/>
                <a:gd name="connsiteY28" fmla="*/ 1675535 h 1709328"/>
                <a:gd name="connsiteX29" fmla="*/ 209248 w 852287"/>
                <a:gd name="connsiteY29" fmla="*/ 1664080 h 1709328"/>
                <a:gd name="connsiteX30" fmla="*/ 228666 w 852287"/>
                <a:gd name="connsiteY30" fmla="*/ 1681821 h 1709328"/>
                <a:gd name="connsiteX31" fmla="*/ 255487 w 852287"/>
                <a:gd name="connsiteY31" fmla="*/ 1689225 h 1709328"/>
                <a:gd name="connsiteX32" fmla="*/ 299352 w 852287"/>
                <a:gd name="connsiteY32" fmla="*/ 1691321 h 1709328"/>
                <a:gd name="connsiteX33" fmla="*/ 337629 w 852287"/>
                <a:gd name="connsiteY33" fmla="*/ 1709202 h 1709328"/>
                <a:gd name="connsiteX34" fmla="*/ 349643 w 852287"/>
                <a:gd name="connsiteY34" fmla="*/ 1686571 h 1709328"/>
                <a:gd name="connsiteX35" fmla="*/ 381354 w 852287"/>
                <a:gd name="connsiteY35" fmla="*/ 1663102 h 1709328"/>
                <a:gd name="connsiteX36" fmla="*/ 439467 w 852287"/>
                <a:gd name="connsiteY36" fmla="*/ 1600937 h 1709328"/>
                <a:gd name="connsiteX37" fmla="*/ 456091 w 852287"/>
                <a:gd name="connsiteY37" fmla="*/ 1538633 h 1709328"/>
                <a:gd name="connsiteX38" fmla="*/ 491155 w 852287"/>
                <a:gd name="connsiteY38" fmla="*/ 1407458 h 1709328"/>
                <a:gd name="connsiteX39" fmla="*/ 589781 w 852287"/>
                <a:gd name="connsiteY39" fmla="*/ 1025249 h 1709328"/>
                <a:gd name="connsiteX40" fmla="*/ 619676 w 852287"/>
                <a:gd name="connsiteY40" fmla="*/ 922851 h 1709328"/>
                <a:gd name="connsiteX41" fmla="*/ 642307 w 852287"/>
                <a:gd name="connsiteY41" fmla="*/ 851467 h 1709328"/>
                <a:gd name="connsiteX42" fmla="*/ 668989 w 852287"/>
                <a:gd name="connsiteY42" fmla="*/ 771141 h 1709328"/>
                <a:gd name="connsiteX43" fmla="*/ 780746 w 852287"/>
                <a:gd name="connsiteY43" fmla="*/ 469396 h 1709328"/>
                <a:gd name="connsiteX44" fmla="*/ 807009 w 852287"/>
                <a:gd name="connsiteY44" fmla="*/ 380410 h 170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52287" h="1709328">
                  <a:moveTo>
                    <a:pt x="807009" y="380410"/>
                  </a:moveTo>
                  <a:cubicBezTo>
                    <a:pt x="809381" y="366128"/>
                    <a:pt x="813076" y="352099"/>
                    <a:pt x="818045" y="338501"/>
                  </a:cubicBezTo>
                  <a:cubicBezTo>
                    <a:pt x="823624" y="323623"/>
                    <a:pt x="826510" y="307871"/>
                    <a:pt x="826566" y="291982"/>
                  </a:cubicBezTo>
                  <a:cubicBezTo>
                    <a:pt x="827633" y="281501"/>
                    <a:pt x="832154" y="271673"/>
                    <a:pt x="839418" y="264043"/>
                  </a:cubicBezTo>
                  <a:cubicBezTo>
                    <a:pt x="847109" y="255816"/>
                    <a:pt x="851616" y="245118"/>
                    <a:pt x="852131" y="233868"/>
                  </a:cubicBezTo>
                  <a:cubicBezTo>
                    <a:pt x="852131" y="230935"/>
                    <a:pt x="852131" y="224788"/>
                    <a:pt x="852131" y="215149"/>
                  </a:cubicBezTo>
                  <a:cubicBezTo>
                    <a:pt x="852131" y="205510"/>
                    <a:pt x="852131" y="198804"/>
                    <a:pt x="852131" y="194334"/>
                  </a:cubicBezTo>
                  <a:lnTo>
                    <a:pt x="851013" y="172541"/>
                  </a:lnTo>
                  <a:cubicBezTo>
                    <a:pt x="849197" y="139014"/>
                    <a:pt x="846263" y="122251"/>
                    <a:pt x="841793" y="122530"/>
                  </a:cubicBezTo>
                  <a:lnTo>
                    <a:pt x="839698" y="122530"/>
                  </a:lnTo>
                  <a:cubicBezTo>
                    <a:pt x="833970" y="125743"/>
                    <a:pt x="825728" y="119597"/>
                    <a:pt x="816787" y="103951"/>
                  </a:cubicBezTo>
                  <a:cubicBezTo>
                    <a:pt x="797603" y="72752"/>
                    <a:pt x="738464" y="45790"/>
                    <a:pt x="639373" y="23066"/>
                  </a:cubicBezTo>
                  <a:cubicBezTo>
                    <a:pt x="571294" y="7420"/>
                    <a:pt x="535811" y="-310"/>
                    <a:pt x="532924" y="-123"/>
                  </a:cubicBezTo>
                  <a:cubicBezTo>
                    <a:pt x="525810" y="2571"/>
                    <a:pt x="519304" y="6655"/>
                    <a:pt x="513786" y="11890"/>
                  </a:cubicBezTo>
                  <a:cubicBezTo>
                    <a:pt x="504007" y="19713"/>
                    <a:pt x="488920" y="54777"/>
                    <a:pt x="468804" y="117222"/>
                  </a:cubicBezTo>
                  <a:cubicBezTo>
                    <a:pt x="456324" y="159969"/>
                    <a:pt x="421586" y="251516"/>
                    <a:pt x="364590" y="391865"/>
                  </a:cubicBezTo>
                  <a:cubicBezTo>
                    <a:pt x="270528" y="613051"/>
                    <a:pt x="187129" y="870232"/>
                    <a:pt x="114394" y="1163408"/>
                  </a:cubicBezTo>
                  <a:cubicBezTo>
                    <a:pt x="75651" y="1324711"/>
                    <a:pt x="46781" y="1432929"/>
                    <a:pt x="27782" y="1488062"/>
                  </a:cubicBezTo>
                  <a:lnTo>
                    <a:pt x="-157" y="1577189"/>
                  </a:lnTo>
                  <a:lnTo>
                    <a:pt x="24010" y="1622031"/>
                  </a:lnTo>
                  <a:lnTo>
                    <a:pt x="37980" y="1645361"/>
                  </a:lnTo>
                  <a:cubicBezTo>
                    <a:pt x="44406" y="1656816"/>
                    <a:pt x="50273" y="1657235"/>
                    <a:pt x="55582" y="1646757"/>
                  </a:cubicBezTo>
                  <a:cubicBezTo>
                    <a:pt x="58539" y="1637623"/>
                    <a:pt x="63289" y="1629169"/>
                    <a:pt x="69552" y="1621891"/>
                  </a:cubicBezTo>
                  <a:cubicBezTo>
                    <a:pt x="72345" y="1620215"/>
                    <a:pt x="76955" y="1622869"/>
                    <a:pt x="83521" y="1629994"/>
                  </a:cubicBezTo>
                  <a:cubicBezTo>
                    <a:pt x="89807" y="1639912"/>
                    <a:pt x="94976" y="1640331"/>
                    <a:pt x="99027" y="1631391"/>
                  </a:cubicBezTo>
                  <a:cubicBezTo>
                    <a:pt x="103079" y="1622450"/>
                    <a:pt x="104196" y="1620076"/>
                    <a:pt x="107130" y="1619936"/>
                  </a:cubicBezTo>
                  <a:cubicBezTo>
                    <a:pt x="114394" y="1618120"/>
                    <a:pt x="121100" y="1628737"/>
                    <a:pt x="126268" y="1651927"/>
                  </a:cubicBezTo>
                  <a:cubicBezTo>
                    <a:pt x="131437" y="1675116"/>
                    <a:pt x="139120" y="1688527"/>
                    <a:pt x="147921" y="1688108"/>
                  </a:cubicBezTo>
                  <a:cubicBezTo>
                    <a:pt x="159165" y="1685295"/>
                    <a:pt x="170008" y="1681071"/>
                    <a:pt x="180191" y="1675535"/>
                  </a:cubicBezTo>
                  <a:cubicBezTo>
                    <a:pt x="188975" y="1669739"/>
                    <a:pt x="198871" y="1665838"/>
                    <a:pt x="209248" y="1664080"/>
                  </a:cubicBezTo>
                  <a:cubicBezTo>
                    <a:pt x="212880" y="1664080"/>
                    <a:pt x="219306" y="1670506"/>
                    <a:pt x="228666" y="1681821"/>
                  </a:cubicBezTo>
                  <a:cubicBezTo>
                    <a:pt x="241099" y="1695791"/>
                    <a:pt x="250039" y="1698166"/>
                    <a:pt x="255487" y="1689225"/>
                  </a:cubicBezTo>
                  <a:cubicBezTo>
                    <a:pt x="260935" y="1680285"/>
                    <a:pt x="273927" y="1680983"/>
                    <a:pt x="299352" y="1691321"/>
                  </a:cubicBezTo>
                  <a:lnTo>
                    <a:pt x="337629" y="1709202"/>
                  </a:lnTo>
                  <a:lnTo>
                    <a:pt x="349643" y="1686571"/>
                  </a:lnTo>
                  <a:cubicBezTo>
                    <a:pt x="355640" y="1673951"/>
                    <a:pt x="367532" y="1665150"/>
                    <a:pt x="381354" y="1663102"/>
                  </a:cubicBezTo>
                  <a:cubicBezTo>
                    <a:pt x="416278" y="1661332"/>
                    <a:pt x="435649" y="1640611"/>
                    <a:pt x="439467" y="1600937"/>
                  </a:cubicBezTo>
                  <a:cubicBezTo>
                    <a:pt x="441546" y="1579396"/>
                    <a:pt x="447162" y="1558346"/>
                    <a:pt x="456091" y="1538633"/>
                  </a:cubicBezTo>
                  <a:cubicBezTo>
                    <a:pt x="465451" y="1520612"/>
                    <a:pt x="477046" y="1476887"/>
                    <a:pt x="491155" y="1407458"/>
                  </a:cubicBezTo>
                  <a:cubicBezTo>
                    <a:pt x="517390" y="1278433"/>
                    <a:pt x="550310" y="1150858"/>
                    <a:pt x="589781" y="1025249"/>
                  </a:cubicBezTo>
                  <a:cubicBezTo>
                    <a:pt x="602834" y="992095"/>
                    <a:pt x="612841" y="957821"/>
                    <a:pt x="619676" y="922851"/>
                  </a:cubicBezTo>
                  <a:cubicBezTo>
                    <a:pt x="625410" y="898520"/>
                    <a:pt x="632975" y="874657"/>
                    <a:pt x="642307" y="851467"/>
                  </a:cubicBezTo>
                  <a:cubicBezTo>
                    <a:pt x="652707" y="825216"/>
                    <a:pt x="661615" y="798398"/>
                    <a:pt x="668989" y="771141"/>
                  </a:cubicBezTo>
                  <a:cubicBezTo>
                    <a:pt x="691433" y="695425"/>
                    <a:pt x="728686" y="594844"/>
                    <a:pt x="780746" y="469396"/>
                  </a:cubicBezTo>
                  <a:cubicBezTo>
                    <a:pt x="794210" y="441332"/>
                    <a:pt x="803077" y="411287"/>
                    <a:pt x="807009" y="380410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2693924" y="4705955"/>
              <a:ext cx="1819757" cy="1818364"/>
            </a:xfrm>
            <a:custGeom>
              <a:avLst/>
              <a:gdLst>
                <a:gd name="connsiteX0" fmla="*/ 1819409 w 1819757"/>
                <a:gd name="connsiteY0" fmla="*/ 399342 h 1818364"/>
                <a:gd name="connsiteX1" fmla="*/ 1814659 w 1819757"/>
                <a:gd name="connsiteY1" fmla="*/ 348493 h 1818364"/>
                <a:gd name="connsiteX2" fmla="*/ 1806836 w 1819757"/>
                <a:gd name="connsiteY2" fmla="*/ 282417 h 1818364"/>
                <a:gd name="connsiteX3" fmla="*/ 1807814 w 1819757"/>
                <a:gd name="connsiteY3" fmla="*/ 257970 h 1818364"/>
                <a:gd name="connsiteX4" fmla="*/ 1808931 w 1819757"/>
                <a:gd name="connsiteY4" fmla="*/ 237853 h 1818364"/>
                <a:gd name="connsiteX5" fmla="*/ 1788256 w 1819757"/>
                <a:gd name="connsiteY5" fmla="*/ 157947 h 1818364"/>
                <a:gd name="connsiteX6" fmla="*/ 1742855 w 1819757"/>
                <a:gd name="connsiteY6" fmla="*/ 117016 h 1818364"/>
                <a:gd name="connsiteX7" fmla="*/ 1645068 w 1819757"/>
                <a:gd name="connsiteY7" fmla="*/ 92010 h 1818364"/>
                <a:gd name="connsiteX8" fmla="*/ 1526605 w 1819757"/>
                <a:gd name="connsiteY8" fmla="*/ 52616 h 1818364"/>
                <a:gd name="connsiteX9" fmla="*/ 1474917 w 1819757"/>
                <a:gd name="connsiteY9" fmla="*/ 39624 h 1818364"/>
                <a:gd name="connsiteX10" fmla="*/ 1407025 w 1819757"/>
                <a:gd name="connsiteY10" fmla="*/ 98576 h 1818364"/>
                <a:gd name="connsiteX11" fmla="*/ 1360506 w 1819757"/>
                <a:gd name="connsiteY11" fmla="*/ 166329 h 1818364"/>
                <a:gd name="connsiteX12" fmla="*/ 1311892 w 1819757"/>
                <a:gd name="connsiteY12" fmla="*/ 236177 h 1818364"/>
                <a:gd name="connsiteX13" fmla="*/ 1242043 w 1819757"/>
                <a:gd name="connsiteY13" fmla="*/ 338434 h 1818364"/>
                <a:gd name="connsiteX14" fmla="*/ 1160321 w 1819757"/>
                <a:gd name="connsiteY14" fmla="*/ 454523 h 1818364"/>
                <a:gd name="connsiteX15" fmla="*/ 1081951 w 1819757"/>
                <a:gd name="connsiteY15" fmla="*/ 552310 h 1818364"/>
                <a:gd name="connsiteX16" fmla="*/ 1008751 w 1819757"/>
                <a:gd name="connsiteY16" fmla="*/ 638083 h 1818364"/>
                <a:gd name="connsiteX17" fmla="*/ 1000788 w 1819757"/>
                <a:gd name="connsiteY17" fmla="*/ 611960 h 1818364"/>
                <a:gd name="connsiteX18" fmla="*/ 979973 w 1819757"/>
                <a:gd name="connsiteY18" fmla="*/ 466536 h 1818364"/>
                <a:gd name="connsiteX19" fmla="*/ 960974 w 1819757"/>
                <a:gd name="connsiteY19" fmla="*/ 265653 h 1818364"/>
                <a:gd name="connsiteX20" fmla="*/ 947983 w 1819757"/>
                <a:gd name="connsiteY20" fmla="*/ 186445 h 1818364"/>
                <a:gd name="connsiteX21" fmla="*/ 944350 w 1819757"/>
                <a:gd name="connsiteY21" fmla="*/ 157808 h 1818364"/>
                <a:gd name="connsiteX22" fmla="*/ 944350 w 1819757"/>
                <a:gd name="connsiteY22" fmla="*/ 153337 h 1818364"/>
                <a:gd name="connsiteX23" fmla="*/ 946446 w 1819757"/>
                <a:gd name="connsiteY23" fmla="*/ 148867 h 1818364"/>
                <a:gd name="connsiteX24" fmla="*/ 829660 w 1819757"/>
                <a:gd name="connsiteY24" fmla="*/ 77063 h 1818364"/>
                <a:gd name="connsiteX25" fmla="*/ 557252 w 1819757"/>
                <a:gd name="connsiteY25" fmla="*/ -50 h 1818364"/>
                <a:gd name="connsiteX26" fmla="*/ 529313 w 1819757"/>
                <a:gd name="connsiteY26" fmla="*/ 12523 h 1818364"/>
                <a:gd name="connsiteX27" fmla="*/ 397858 w 1819757"/>
                <a:gd name="connsiteY27" fmla="*/ 349750 h 1818364"/>
                <a:gd name="connsiteX28" fmla="*/ 288196 w 1819757"/>
                <a:gd name="connsiteY28" fmla="*/ 681529 h 1818364"/>
                <a:gd name="connsiteX29" fmla="*/ 147383 w 1819757"/>
                <a:gd name="connsiteY29" fmla="*/ 1139035 h 1818364"/>
                <a:gd name="connsiteX30" fmla="*/ 701 w 1819757"/>
                <a:gd name="connsiteY30" fmla="*/ 1614003 h 1818364"/>
                <a:gd name="connsiteX31" fmla="*/ 701 w 1819757"/>
                <a:gd name="connsiteY31" fmla="*/ 1624061 h 1818364"/>
                <a:gd name="connsiteX32" fmla="*/ 3 w 1819757"/>
                <a:gd name="connsiteY32" fmla="*/ 1631884 h 1818364"/>
                <a:gd name="connsiteX33" fmla="*/ 31719 w 1819757"/>
                <a:gd name="connsiteY33" fmla="*/ 1670259 h 1818364"/>
                <a:gd name="connsiteX34" fmla="*/ 41912 w 1819757"/>
                <a:gd name="connsiteY34" fmla="*/ 1669742 h 1818364"/>
                <a:gd name="connsiteX35" fmla="*/ 49595 w 1819757"/>
                <a:gd name="connsiteY35" fmla="*/ 1668205 h 1818364"/>
                <a:gd name="connsiteX36" fmla="*/ 59513 w 1819757"/>
                <a:gd name="connsiteY36" fmla="*/ 1666528 h 1818364"/>
                <a:gd name="connsiteX37" fmla="*/ 120142 w 1819757"/>
                <a:gd name="connsiteY37" fmla="*/ 1681196 h 1818364"/>
                <a:gd name="connsiteX38" fmla="*/ 177277 w 1819757"/>
                <a:gd name="connsiteY38" fmla="*/ 1715003 h 1818364"/>
                <a:gd name="connsiteX39" fmla="*/ 237906 w 1819757"/>
                <a:gd name="connsiteY39" fmla="*/ 1728973 h 1818364"/>
                <a:gd name="connsiteX40" fmla="*/ 246846 w 1819757"/>
                <a:gd name="connsiteY40" fmla="*/ 1728973 h 1818364"/>
                <a:gd name="connsiteX41" fmla="*/ 265007 w 1819757"/>
                <a:gd name="connsiteY41" fmla="*/ 1736796 h 1818364"/>
                <a:gd name="connsiteX42" fmla="*/ 274506 w 1819757"/>
                <a:gd name="connsiteY42" fmla="*/ 1749648 h 1818364"/>
                <a:gd name="connsiteX43" fmla="*/ 316415 w 1819757"/>
                <a:gd name="connsiteY43" fmla="*/ 1711930 h 1818364"/>
                <a:gd name="connsiteX44" fmla="*/ 348964 w 1819757"/>
                <a:gd name="connsiteY44" fmla="*/ 1664014 h 1818364"/>
                <a:gd name="connsiteX45" fmla="*/ 367265 w 1819757"/>
                <a:gd name="connsiteY45" fmla="*/ 1632023 h 1818364"/>
                <a:gd name="connsiteX46" fmla="*/ 419791 w 1819757"/>
                <a:gd name="connsiteY46" fmla="*/ 1530604 h 1818364"/>
                <a:gd name="connsiteX47" fmla="*/ 459883 w 1819757"/>
                <a:gd name="connsiteY47" fmla="*/ 1400966 h 1818364"/>
                <a:gd name="connsiteX48" fmla="*/ 504866 w 1819757"/>
                <a:gd name="connsiteY48" fmla="*/ 1238918 h 1818364"/>
                <a:gd name="connsiteX49" fmla="*/ 526239 w 1819757"/>
                <a:gd name="connsiteY49" fmla="*/ 1180245 h 1818364"/>
                <a:gd name="connsiteX50" fmla="*/ 545657 w 1819757"/>
                <a:gd name="connsiteY50" fmla="*/ 1126043 h 1818364"/>
                <a:gd name="connsiteX51" fmla="*/ 564097 w 1819757"/>
                <a:gd name="connsiteY51" fmla="*/ 1051864 h 1818364"/>
                <a:gd name="connsiteX52" fmla="*/ 586309 w 1819757"/>
                <a:gd name="connsiteY52" fmla="*/ 944158 h 1818364"/>
                <a:gd name="connsiteX53" fmla="*/ 607822 w 1819757"/>
                <a:gd name="connsiteY53" fmla="*/ 865369 h 1818364"/>
                <a:gd name="connsiteX54" fmla="*/ 622909 w 1819757"/>
                <a:gd name="connsiteY54" fmla="*/ 811447 h 1818364"/>
                <a:gd name="connsiteX55" fmla="*/ 636040 w 1819757"/>
                <a:gd name="connsiteY55" fmla="*/ 741599 h 1818364"/>
                <a:gd name="connsiteX56" fmla="*/ 642746 w 1819757"/>
                <a:gd name="connsiteY56" fmla="*/ 679154 h 1818364"/>
                <a:gd name="connsiteX57" fmla="*/ 650569 w 1819757"/>
                <a:gd name="connsiteY57" fmla="*/ 658759 h 1818364"/>
                <a:gd name="connsiteX58" fmla="*/ 686192 w 1819757"/>
                <a:gd name="connsiteY58" fmla="*/ 966091 h 1818364"/>
                <a:gd name="connsiteX59" fmla="*/ 712873 w 1819757"/>
                <a:gd name="connsiteY59" fmla="*/ 1273423 h 1818364"/>
                <a:gd name="connsiteX60" fmla="*/ 768054 w 1819757"/>
                <a:gd name="connsiteY60" fmla="*/ 1331676 h 1818364"/>
                <a:gd name="connsiteX61" fmla="*/ 885259 w 1819757"/>
                <a:gd name="connsiteY61" fmla="*/ 1391187 h 1818364"/>
                <a:gd name="connsiteX62" fmla="*/ 969077 w 1819757"/>
                <a:gd name="connsiteY62" fmla="*/ 1413538 h 1818364"/>
                <a:gd name="connsiteX63" fmla="*/ 1003023 w 1819757"/>
                <a:gd name="connsiteY63" fmla="*/ 1382945 h 1818364"/>
                <a:gd name="connsiteX64" fmla="*/ 1021463 w 1819757"/>
                <a:gd name="connsiteY64" fmla="*/ 1353189 h 1818364"/>
                <a:gd name="connsiteX65" fmla="*/ 1060159 w 1819757"/>
                <a:gd name="connsiteY65" fmla="*/ 1284738 h 1818364"/>
                <a:gd name="connsiteX66" fmla="*/ 1182114 w 1819757"/>
                <a:gd name="connsiteY66" fmla="*/ 1044460 h 1818364"/>
                <a:gd name="connsiteX67" fmla="*/ 1288982 w 1819757"/>
                <a:gd name="connsiteY67" fmla="*/ 856010 h 1818364"/>
                <a:gd name="connsiteX68" fmla="*/ 1385372 w 1819757"/>
                <a:gd name="connsiteY68" fmla="*/ 700109 h 1818364"/>
                <a:gd name="connsiteX69" fmla="*/ 1397665 w 1819757"/>
                <a:gd name="connsiteY69" fmla="*/ 679573 h 1818364"/>
                <a:gd name="connsiteX70" fmla="*/ 1400040 w 1819757"/>
                <a:gd name="connsiteY70" fmla="*/ 681669 h 1818364"/>
                <a:gd name="connsiteX71" fmla="*/ 1349750 w 1819757"/>
                <a:gd name="connsiteY71" fmla="*/ 959245 h 1818364"/>
                <a:gd name="connsiteX72" fmla="*/ 1274732 w 1819757"/>
                <a:gd name="connsiteY72" fmla="*/ 1404737 h 1818364"/>
                <a:gd name="connsiteX73" fmla="*/ 1260763 w 1819757"/>
                <a:gd name="connsiteY73" fmla="*/ 1508532 h 1818364"/>
                <a:gd name="connsiteX74" fmla="*/ 1248609 w 1819757"/>
                <a:gd name="connsiteY74" fmla="*/ 1595702 h 1818364"/>
                <a:gd name="connsiteX75" fmla="*/ 1243720 w 1819757"/>
                <a:gd name="connsiteY75" fmla="*/ 1630347 h 1818364"/>
                <a:gd name="connsiteX76" fmla="*/ 1253638 w 1819757"/>
                <a:gd name="connsiteY76" fmla="*/ 1652000 h 1818364"/>
                <a:gd name="connsiteX77" fmla="*/ 1263557 w 1819757"/>
                <a:gd name="connsiteY77" fmla="*/ 1671418 h 1818364"/>
                <a:gd name="connsiteX78" fmla="*/ 1264255 w 1819757"/>
                <a:gd name="connsiteY78" fmla="*/ 1685387 h 1818364"/>
                <a:gd name="connsiteX79" fmla="*/ 1273336 w 1819757"/>
                <a:gd name="connsiteY79" fmla="*/ 1688321 h 1818364"/>
                <a:gd name="connsiteX80" fmla="*/ 1281578 w 1819757"/>
                <a:gd name="connsiteY80" fmla="*/ 1676726 h 1818364"/>
                <a:gd name="connsiteX81" fmla="*/ 1290379 w 1819757"/>
                <a:gd name="connsiteY81" fmla="*/ 1718635 h 1818364"/>
                <a:gd name="connsiteX82" fmla="*/ 1308818 w 1819757"/>
                <a:gd name="connsiteY82" fmla="*/ 1775352 h 1818364"/>
                <a:gd name="connsiteX83" fmla="*/ 1345419 w 1819757"/>
                <a:gd name="connsiteY83" fmla="*/ 1797843 h 1818364"/>
                <a:gd name="connsiteX84" fmla="*/ 1381879 w 1819757"/>
                <a:gd name="connsiteY84" fmla="*/ 1818238 h 1818364"/>
                <a:gd name="connsiteX85" fmla="*/ 1443625 w 1819757"/>
                <a:gd name="connsiteY85" fmla="*/ 1766272 h 1818364"/>
                <a:gd name="connsiteX86" fmla="*/ 1477153 w 1819757"/>
                <a:gd name="connsiteY86" fmla="*/ 1727995 h 1818364"/>
                <a:gd name="connsiteX87" fmla="*/ 1491122 w 1819757"/>
                <a:gd name="connsiteY87" fmla="*/ 1730649 h 1818364"/>
                <a:gd name="connsiteX88" fmla="*/ 1507327 w 1819757"/>
                <a:gd name="connsiteY88" fmla="*/ 1745317 h 1818364"/>
                <a:gd name="connsiteX89" fmla="*/ 1538898 w 1819757"/>
                <a:gd name="connsiteY89" fmla="*/ 1710393 h 1818364"/>
                <a:gd name="connsiteX90" fmla="*/ 1565860 w 1819757"/>
                <a:gd name="connsiteY90" fmla="*/ 1673513 h 1818364"/>
                <a:gd name="connsiteX91" fmla="*/ 1609445 w 1819757"/>
                <a:gd name="connsiteY91" fmla="*/ 1658007 h 1818364"/>
                <a:gd name="connsiteX92" fmla="*/ 1625231 w 1819757"/>
                <a:gd name="connsiteY92" fmla="*/ 1621686 h 1818364"/>
                <a:gd name="connsiteX93" fmla="*/ 1637524 w 1819757"/>
                <a:gd name="connsiteY93" fmla="*/ 1556727 h 1818364"/>
                <a:gd name="connsiteX94" fmla="*/ 1663787 w 1819757"/>
                <a:gd name="connsiteY94" fmla="*/ 1417869 h 1818364"/>
                <a:gd name="connsiteX95" fmla="*/ 1715894 w 1819757"/>
                <a:gd name="connsiteY95" fmla="*/ 1046975 h 1818364"/>
                <a:gd name="connsiteX96" fmla="*/ 1731959 w 1819757"/>
                <a:gd name="connsiteY96" fmla="*/ 970701 h 1818364"/>
                <a:gd name="connsiteX97" fmla="*/ 1791609 w 1819757"/>
                <a:gd name="connsiteY97" fmla="*/ 617129 h 1818364"/>
                <a:gd name="connsiteX98" fmla="*/ 1819408 w 1819757"/>
                <a:gd name="connsiteY98" fmla="*/ 399342 h 1818364"/>
                <a:gd name="connsiteX99" fmla="*/ 1273755 w 1819757"/>
                <a:gd name="connsiteY99" fmla="*/ 1622943 h 1818364"/>
                <a:gd name="connsiteX100" fmla="*/ 1271799 w 1819757"/>
                <a:gd name="connsiteY100" fmla="*/ 1627414 h 1818364"/>
                <a:gd name="connsiteX101" fmla="*/ 1266770 w 1819757"/>
                <a:gd name="connsiteY101" fmla="*/ 1616657 h 1818364"/>
                <a:gd name="connsiteX102" fmla="*/ 1268446 w 1819757"/>
                <a:gd name="connsiteY102" fmla="*/ 1605481 h 1818364"/>
                <a:gd name="connsiteX103" fmla="*/ 1273056 w 1819757"/>
                <a:gd name="connsiteY103" fmla="*/ 1609672 h 1818364"/>
                <a:gd name="connsiteX104" fmla="*/ 1273754 w 1819757"/>
                <a:gd name="connsiteY104" fmla="*/ 1622943 h 1818364"/>
                <a:gd name="connsiteX105" fmla="*/ 1278504 w 1819757"/>
                <a:gd name="connsiteY105" fmla="*/ 1584946 h 1818364"/>
                <a:gd name="connsiteX106" fmla="*/ 1275570 w 1819757"/>
                <a:gd name="connsiteY106" fmla="*/ 1571814 h 1818364"/>
                <a:gd name="connsiteX107" fmla="*/ 1279342 w 1819757"/>
                <a:gd name="connsiteY107" fmla="*/ 1557845 h 1818364"/>
                <a:gd name="connsiteX108" fmla="*/ 1284232 w 1819757"/>
                <a:gd name="connsiteY108" fmla="*/ 1522501 h 1818364"/>
                <a:gd name="connsiteX109" fmla="*/ 1279482 w 1819757"/>
                <a:gd name="connsiteY109" fmla="*/ 1518311 h 1818364"/>
                <a:gd name="connsiteX110" fmla="*/ 1282614 w 1819757"/>
                <a:gd name="connsiteY110" fmla="*/ 1513751 h 1818364"/>
                <a:gd name="connsiteX111" fmla="*/ 1283673 w 1819757"/>
                <a:gd name="connsiteY111" fmla="*/ 1513701 h 1818364"/>
                <a:gd name="connsiteX112" fmla="*/ 1290518 w 1819757"/>
                <a:gd name="connsiteY112" fmla="*/ 1517752 h 1818364"/>
                <a:gd name="connsiteX113" fmla="*/ 1284930 w 1819757"/>
                <a:gd name="connsiteY113" fmla="*/ 1522501 h 1818364"/>
                <a:gd name="connsiteX114" fmla="*/ 1399621 w 1819757"/>
                <a:gd name="connsiteY114" fmla="*/ 651355 h 1818364"/>
                <a:gd name="connsiteX115" fmla="*/ 1393055 w 1819757"/>
                <a:gd name="connsiteY115" fmla="*/ 653869 h 1818364"/>
                <a:gd name="connsiteX116" fmla="*/ 1394871 w 1819757"/>
                <a:gd name="connsiteY116" fmla="*/ 647164 h 1818364"/>
                <a:gd name="connsiteX117" fmla="*/ 1409959 w 1819757"/>
                <a:gd name="connsiteY117" fmla="*/ 637525 h 1818364"/>
                <a:gd name="connsiteX118" fmla="*/ 1399621 w 1819757"/>
                <a:gd name="connsiteY118" fmla="*/ 651355 h 18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819757" h="1818364">
                  <a:moveTo>
                    <a:pt x="1819409" y="399342"/>
                  </a:moveTo>
                  <a:cubicBezTo>
                    <a:pt x="1818749" y="382319"/>
                    <a:pt x="1817163" y="365344"/>
                    <a:pt x="1814659" y="348493"/>
                  </a:cubicBezTo>
                  <a:cubicBezTo>
                    <a:pt x="1809909" y="316223"/>
                    <a:pt x="1807395" y="294151"/>
                    <a:pt x="1806836" y="282417"/>
                  </a:cubicBezTo>
                  <a:cubicBezTo>
                    <a:pt x="1805764" y="274272"/>
                    <a:pt x="1806094" y="266003"/>
                    <a:pt x="1807814" y="257970"/>
                  </a:cubicBezTo>
                  <a:cubicBezTo>
                    <a:pt x="1809375" y="251383"/>
                    <a:pt x="1809754" y="244572"/>
                    <a:pt x="1808931" y="237853"/>
                  </a:cubicBezTo>
                  <a:cubicBezTo>
                    <a:pt x="1807025" y="210171"/>
                    <a:pt x="1800015" y="183080"/>
                    <a:pt x="1788256" y="157947"/>
                  </a:cubicBezTo>
                  <a:cubicBezTo>
                    <a:pt x="1775683" y="130008"/>
                    <a:pt x="1760550" y="116364"/>
                    <a:pt x="1742855" y="117016"/>
                  </a:cubicBezTo>
                  <a:cubicBezTo>
                    <a:pt x="1734101" y="117016"/>
                    <a:pt x="1701505" y="108681"/>
                    <a:pt x="1645068" y="92010"/>
                  </a:cubicBezTo>
                  <a:cubicBezTo>
                    <a:pt x="1588630" y="75340"/>
                    <a:pt x="1549143" y="62208"/>
                    <a:pt x="1526605" y="52616"/>
                  </a:cubicBezTo>
                  <a:cubicBezTo>
                    <a:pt x="1510675" y="44180"/>
                    <a:pt x="1492942" y="39723"/>
                    <a:pt x="1474917" y="39624"/>
                  </a:cubicBezTo>
                  <a:cubicBezTo>
                    <a:pt x="1454242" y="40741"/>
                    <a:pt x="1431612" y="60392"/>
                    <a:pt x="1407025" y="98576"/>
                  </a:cubicBezTo>
                  <a:cubicBezTo>
                    <a:pt x="1400133" y="110776"/>
                    <a:pt x="1384627" y="133360"/>
                    <a:pt x="1360506" y="166329"/>
                  </a:cubicBezTo>
                  <a:cubicBezTo>
                    <a:pt x="1336338" y="199437"/>
                    <a:pt x="1320134" y="222207"/>
                    <a:pt x="1311892" y="236177"/>
                  </a:cubicBezTo>
                  <a:cubicBezTo>
                    <a:pt x="1295408" y="259087"/>
                    <a:pt x="1271939" y="293313"/>
                    <a:pt x="1242043" y="338434"/>
                  </a:cubicBezTo>
                  <a:cubicBezTo>
                    <a:pt x="1212149" y="383557"/>
                    <a:pt x="1184489" y="422252"/>
                    <a:pt x="1160321" y="454523"/>
                  </a:cubicBezTo>
                  <a:cubicBezTo>
                    <a:pt x="1136154" y="486792"/>
                    <a:pt x="1109891" y="519341"/>
                    <a:pt x="1081951" y="552310"/>
                  </a:cubicBezTo>
                  <a:lnTo>
                    <a:pt x="1008751" y="638083"/>
                  </a:lnTo>
                  <a:lnTo>
                    <a:pt x="1000788" y="611960"/>
                  </a:lnTo>
                  <a:cubicBezTo>
                    <a:pt x="996876" y="595895"/>
                    <a:pt x="990031" y="547421"/>
                    <a:pt x="979973" y="466536"/>
                  </a:cubicBezTo>
                  <a:cubicBezTo>
                    <a:pt x="969915" y="385652"/>
                    <a:pt x="963629" y="318738"/>
                    <a:pt x="960974" y="265653"/>
                  </a:cubicBezTo>
                  <a:cubicBezTo>
                    <a:pt x="958600" y="221369"/>
                    <a:pt x="954409" y="194966"/>
                    <a:pt x="947983" y="186445"/>
                  </a:cubicBezTo>
                  <a:cubicBezTo>
                    <a:pt x="942977" y="177774"/>
                    <a:pt x="941668" y="167454"/>
                    <a:pt x="944350" y="157808"/>
                  </a:cubicBezTo>
                  <a:lnTo>
                    <a:pt x="944350" y="153337"/>
                  </a:lnTo>
                  <a:lnTo>
                    <a:pt x="946446" y="148867"/>
                  </a:lnTo>
                  <a:cubicBezTo>
                    <a:pt x="945421" y="129589"/>
                    <a:pt x="906493" y="105654"/>
                    <a:pt x="829660" y="77063"/>
                  </a:cubicBezTo>
                  <a:cubicBezTo>
                    <a:pt x="681861" y="23978"/>
                    <a:pt x="591058" y="-1726"/>
                    <a:pt x="557252" y="-50"/>
                  </a:cubicBezTo>
                  <a:cubicBezTo>
                    <a:pt x="542444" y="788"/>
                    <a:pt x="533084" y="4979"/>
                    <a:pt x="529313" y="12523"/>
                  </a:cubicBezTo>
                  <a:cubicBezTo>
                    <a:pt x="515436" y="32453"/>
                    <a:pt x="471618" y="144862"/>
                    <a:pt x="397858" y="349750"/>
                  </a:cubicBezTo>
                  <a:cubicBezTo>
                    <a:pt x="324098" y="554638"/>
                    <a:pt x="287545" y="665231"/>
                    <a:pt x="288196" y="681529"/>
                  </a:cubicBezTo>
                  <a:cubicBezTo>
                    <a:pt x="288848" y="693264"/>
                    <a:pt x="241910" y="845765"/>
                    <a:pt x="147383" y="1139035"/>
                  </a:cubicBezTo>
                  <a:cubicBezTo>
                    <a:pt x="51551" y="1438264"/>
                    <a:pt x="2657" y="1596587"/>
                    <a:pt x="701" y="1614003"/>
                  </a:cubicBezTo>
                  <a:cubicBezTo>
                    <a:pt x="965" y="1617350"/>
                    <a:pt x="965" y="1620713"/>
                    <a:pt x="701" y="1624061"/>
                  </a:cubicBezTo>
                  <a:cubicBezTo>
                    <a:pt x="136" y="1626628"/>
                    <a:pt x="-98" y="1629257"/>
                    <a:pt x="3" y="1631884"/>
                  </a:cubicBezTo>
                  <a:cubicBezTo>
                    <a:pt x="-1836" y="1651239"/>
                    <a:pt x="12364" y="1668420"/>
                    <a:pt x="31719" y="1670259"/>
                  </a:cubicBezTo>
                  <a:cubicBezTo>
                    <a:pt x="35124" y="1670583"/>
                    <a:pt x="38558" y="1670409"/>
                    <a:pt x="41912" y="1669742"/>
                  </a:cubicBezTo>
                  <a:lnTo>
                    <a:pt x="49595" y="1668205"/>
                  </a:lnTo>
                  <a:cubicBezTo>
                    <a:pt x="52833" y="1667296"/>
                    <a:pt x="56157" y="1666734"/>
                    <a:pt x="59513" y="1666528"/>
                  </a:cubicBezTo>
                  <a:cubicBezTo>
                    <a:pt x="80869" y="1659518"/>
                    <a:pt x="104352" y="1665200"/>
                    <a:pt x="120142" y="1681196"/>
                  </a:cubicBezTo>
                  <a:cubicBezTo>
                    <a:pt x="137097" y="1695673"/>
                    <a:pt x="156427" y="1707110"/>
                    <a:pt x="177277" y="1715003"/>
                  </a:cubicBezTo>
                  <a:cubicBezTo>
                    <a:pt x="196275" y="1723885"/>
                    <a:pt x="216937" y="1728645"/>
                    <a:pt x="237906" y="1728973"/>
                  </a:cubicBezTo>
                  <a:lnTo>
                    <a:pt x="246846" y="1728973"/>
                  </a:lnTo>
                  <a:cubicBezTo>
                    <a:pt x="258441" y="1726877"/>
                    <a:pt x="264588" y="1728973"/>
                    <a:pt x="265007" y="1736796"/>
                  </a:cubicBezTo>
                  <a:cubicBezTo>
                    <a:pt x="265426" y="1744619"/>
                    <a:pt x="268499" y="1749927"/>
                    <a:pt x="274506" y="1749648"/>
                  </a:cubicBezTo>
                  <a:cubicBezTo>
                    <a:pt x="280513" y="1749368"/>
                    <a:pt x="294483" y="1736796"/>
                    <a:pt x="316415" y="1711930"/>
                  </a:cubicBezTo>
                  <a:cubicBezTo>
                    <a:pt x="338347" y="1687064"/>
                    <a:pt x="348964" y="1670719"/>
                    <a:pt x="348964" y="1664014"/>
                  </a:cubicBezTo>
                  <a:cubicBezTo>
                    <a:pt x="348964" y="1657308"/>
                    <a:pt x="354692" y="1645993"/>
                    <a:pt x="367265" y="1632023"/>
                  </a:cubicBezTo>
                  <a:cubicBezTo>
                    <a:pt x="379837" y="1618054"/>
                    <a:pt x="398836" y="1584108"/>
                    <a:pt x="419791" y="1530604"/>
                  </a:cubicBezTo>
                  <a:cubicBezTo>
                    <a:pt x="437229" y="1488758"/>
                    <a:pt x="450654" y="1445350"/>
                    <a:pt x="459883" y="1400966"/>
                  </a:cubicBezTo>
                  <a:cubicBezTo>
                    <a:pt x="469196" y="1325157"/>
                    <a:pt x="484190" y="1271141"/>
                    <a:pt x="504866" y="1238918"/>
                  </a:cubicBezTo>
                  <a:cubicBezTo>
                    <a:pt x="513667" y="1220012"/>
                    <a:pt x="520818" y="1200382"/>
                    <a:pt x="526239" y="1180245"/>
                  </a:cubicBezTo>
                  <a:cubicBezTo>
                    <a:pt x="531471" y="1161757"/>
                    <a:pt x="537958" y="1143647"/>
                    <a:pt x="545657" y="1126043"/>
                  </a:cubicBezTo>
                  <a:cubicBezTo>
                    <a:pt x="555686" y="1102447"/>
                    <a:pt x="561910" y="1077410"/>
                    <a:pt x="564097" y="1051864"/>
                  </a:cubicBezTo>
                  <a:cubicBezTo>
                    <a:pt x="567600" y="1015267"/>
                    <a:pt x="575047" y="979155"/>
                    <a:pt x="586309" y="944158"/>
                  </a:cubicBezTo>
                  <a:cubicBezTo>
                    <a:pt x="600278" y="893169"/>
                    <a:pt x="607962" y="866906"/>
                    <a:pt x="607822" y="865369"/>
                  </a:cubicBezTo>
                  <a:cubicBezTo>
                    <a:pt x="610918" y="846909"/>
                    <a:pt x="615976" y="828833"/>
                    <a:pt x="622909" y="811447"/>
                  </a:cubicBezTo>
                  <a:cubicBezTo>
                    <a:pt x="630684" y="788933"/>
                    <a:pt x="635109" y="765399"/>
                    <a:pt x="636040" y="741599"/>
                  </a:cubicBezTo>
                  <a:cubicBezTo>
                    <a:pt x="639393" y="705836"/>
                    <a:pt x="641629" y="685720"/>
                    <a:pt x="642746" y="679154"/>
                  </a:cubicBezTo>
                  <a:cubicBezTo>
                    <a:pt x="646518" y="665185"/>
                    <a:pt x="649172" y="658759"/>
                    <a:pt x="650569" y="658759"/>
                  </a:cubicBezTo>
                  <a:cubicBezTo>
                    <a:pt x="659882" y="658759"/>
                    <a:pt x="671756" y="761202"/>
                    <a:pt x="686192" y="966091"/>
                  </a:cubicBezTo>
                  <a:cubicBezTo>
                    <a:pt x="697833" y="1137079"/>
                    <a:pt x="706727" y="1239523"/>
                    <a:pt x="712873" y="1273423"/>
                  </a:cubicBezTo>
                  <a:cubicBezTo>
                    <a:pt x="716645" y="1289628"/>
                    <a:pt x="734946" y="1308905"/>
                    <a:pt x="768054" y="1331676"/>
                  </a:cubicBezTo>
                  <a:cubicBezTo>
                    <a:pt x="804524" y="1356261"/>
                    <a:pt x="843890" y="1376249"/>
                    <a:pt x="885259" y="1391187"/>
                  </a:cubicBezTo>
                  <a:cubicBezTo>
                    <a:pt x="926050" y="1406833"/>
                    <a:pt x="953710" y="1414237"/>
                    <a:pt x="969077" y="1413538"/>
                  </a:cubicBezTo>
                  <a:cubicBezTo>
                    <a:pt x="986397" y="1413127"/>
                    <a:pt x="1000819" y="1400128"/>
                    <a:pt x="1003023" y="1382945"/>
                  </a:cubicBezTo>
                  <a:cubicBezTo>
                    <a:pt x="1007866" y="1363574"/>
                    <a:pt x="1014012" y="1353655"/>
                    <a:pt x="1021463" y="1353189"/>
                  </a:cubicBezTo>
                  <a:cubicBezTo>
                    <a:pt x="1028913" y="1352724"/>
                    <a:pt x="1041812" y="1329907"/>
                    <a:pt x="1060159" y="1284738"/>
                  </a:cubicBezTo>
                  <a:cubicBezTo>
                    <a:pt x="1095543" y="1202079"/>
                    <a:pt x="1136281" y="1121816"/>
                    <a:pt x="1182114" y="1044460"/>
                  </a:cubicBezTo>
                  <a:cubicBezTo>
                    <a:pt x="1233057" y="956731"/>
                    <a:pt x="1268679" y="893914"/>
                    <a:pt x="1288982" y="856010"/>
                  </a:cubicBezTo>
                  <a:cubicBezTo>
                    <a:pt x="1297270" y="842133"/>
                    <a:pt x="1329400" y="790166"/>
                    <a:pt x="1385372" y="700109"/>
                  </a:cubicBezTo>
                  <a:cubicBezTo>
                    <a:pt x="1392078" y="686139"/>
                    <a:pt x="1396128" y="679713"/>
                    <a:pt x="1397665" y="679573"/>
                  </a:cubicBezTo>
                  <a:lnTo>
                    <a:pt x="1400040" y="681669"/>
                  </a:lnTo>
                  <a:cubicBezTo>
                    <a:pt x="1400599" y="693589"/>
                    <a:pt x="1383835" y="786115"/>
                    <a:pt x="1349750" y="959245"/>
                  </a:cubicBezTo>
                  <a:cubicBezTo>
                    <a:pt x="1309051" y="1177358"/>
                    <a:pt x="1284046" y="1325855"/>
                    <a:pt x="1274732" y="1404737"/>
                  </a:cubicBezTo>
                  <a:cubicBezTo>
                    <a:pt x="1270542" y="1437426"/>
                    <a:pt x="1265885" y="1472024"/>
                    <a:pt x="1260763" y="1508532"/>
                  </a:cubicBezTo>
                  <a:cubicBezTo>
                    <a:pt x="1255640" y="1545039"/>
                    <a:pt x="1251590" y="1574096"/>
                    <a:pt x="1248609" y="1595702"/>
                  </a:cubicBezTo>
                  <a:cubicBezTo>
                    <a:pt x="1245257" y="1617216"/>
                    <a:pt x="1243580" y="1628811"/>
                    <a:pt x="1243720" y="1630347"/>
                  </a:cubicBezTo>
                  <a:cubicBezTo>
                    <a:pt x="1239948" y="1645295"/>
                    <a:pt x="1243720" y="1652559"/>
                    <a:pt x="1253638" y="1652000"/>
                  </a:cubicBezTo>
                  <a:cubicBezTo>
                    <a:pt x="1263557" y="1651441"/>
                    <a:pt x="1267608" y="1658007"/>
                    <a:pt x="1263557" y="1671418"/>
                  </a:cubicBezTo>
                  <a:cubicBezTo>
                    <a:pt x="1262337" y="1676034"/>
                    <a:pt x="1262581" y="1680916"/>
                    <a:pt x="1264255" y="1685387"/>
                  </a:cubicBezTo>
                  <a:cubicBezTo>
                    <a:pt x="1265932" y="1689020"/>
                    <a:pt x="1269005" y="1689997"/>
                    <a:pt x="1273336" y="1688321"/>
                  </a:cubicBezTo>
                  <a:cubicBezTo>
                    <a:pt x="1277992" y="1686249"/>
                    <a:pt x="1281151" y="1681805"/>
                    <a:pt x="1281578" y="1676726"/>
                  </a:cubicBezTo>
                  <a:cubicBezTo>
                    <a:pt x="1284651" y="1678123"/>
                    <a:pt x="1287585" y="1691953"/>
                    <a:pt x="1290379" y="1718635"/>
                  </a:cubicBezTo>
                  <a:cubicBezTo>
                    <a:pt x="1292334" y="1756912"/>
                    <a:pt x="1298481" y="1775911"/>
                    <a:pt x="1308818" y="1775352"/>
                  </a:cubicBezTo>
                  <a:cubicBezTo>
                    <a:pt x="1319156" y="1774793"/>
                    <a:pt x="1331310" y="1782337"/>
                    <a:pt x="1345419" y="1797843"/>
                  </a:cubicBezTo>
                  <a:cubicBezTo>
                    <a:pt x="1354295" y="1809314"/>
                    <a:pt x="1367459" y="1816678"/>
                    <a:pt x="1381879" y="1818238"/>
                  </a:cubicBezTo>
                  <a:cubicBezTo>
                    <a:pt x="1396687" y="1817400"/>
                    <a:pt x="1417269" y="1800078"/>
                    <a:pt x="1443625" y="1766272"/>
                  </a:cubicBezTo>
                  <a:cubicBezTo>
                    <a:pt x="1461786" y="1744619"/>
                    <a:pt x="1472962" y="1731906"/>
                    <a:pt x="1477153" y="1727995"/>
                  </a:cubicBezTo>
                  <a:cubicBezTo>
                    <a:pt x="1481343" y="1724083"/>
                    <a:pt x="1485954" y="1724921"/>
                    <a:pt x="1491122" y="1730649"/>
                  </a:cubicBezTo>
                  <a:cubicBezTo>
                    <a:pt x="1496011" y="1740707"/>
                    <a:pt x="1501460" y="1745597"/>
                    <a:pt x="1507327" y="1745317"/>
                  </a:cubicBezTo>
                  <a:cubicBezTo>
                    <a:pt x="1521297" y="1744619"/>
                    <a:pt x="1531075" y="1733024"/>
                    <a:pt x="1538898" y="1710393"/>
                  </a:cubicBezTo>
                  <a:cubicBezTo>
                    <a:pt x="1546721" y="1687762"/>
                    <a:pt x="1555522" y="1674072"/>
                    <a:pt x="1565860" y="1673513"/>
                  </a:cubicBezTo>
                  <a:cubicBezTo>
                    <a:pt x="1581705" y="1673315"/>
                    <a:pt x="1597035" y="1667861"/>
                    <a:pt x="1609445" y="1658007"/>
                  </a:cubicBezTo>
                  <a:cubicBezTo>
                    <a:pt x="1620456" y="1649307"/>
                    <a:pt x="1626382" y="1635672"/>
                    <a:pt x="1625231" y="1621686"/>
                  </a:cubicBezTo>
                  <a:cubicBezTo>
                    <a:pt x="1624864" y="1599422"/>
                    <a:pt x="1629048" y="1577318"/>
                    <a:pt x="1637524" y="1556727"/>
                  </a:cubicBezTo>
                  <a:cubicBezTo>
                    <a:pt x="1644090" y="1540103"/>
                    <a:pt x="1652751" y="1493864"/>
                    <a:pt x="1663787" y="1417869"/>
                  </a:cubicBezTo>
                  <a:cubicBezTo>
                    <a:pt x="1694520" y="1179733"/>
                    <a:pt x="1711889" y="1056102"/>
                    <a:pt x="1715894" y="1046975"/>
                  </a:cubicBezTo>
                  <a:cubicBezTo>
                    <a:pt x="1721482" y="1040735"/>
                    <a:pt x="1726837" y="1015310"/>
                    <a:pt x="1731959" y="970701"/>
                  </a:cubicBezTo>
                  <a:cubicBezTo>
                    <a:pt x="1761947" y="776895"/>
                    <a:pt x="1781830" y="659038"/>
                    <a:pt x="1791609" y="617129"/>
                  </a:cubicBezTo>
                  <a:cubicBezTo>
                    <a:pt x="1811720" y="546333"/>
                    <a:pt x="1821090" y="472920"/>
                    <a:pt x="1819408" y="399342"/>
                  </a:cubicBezTo>
                  <a:close/>
                  <a:moveTo>
                    <a:pt x="1273755" y="1622943"/>
                  </a:moveTo>
                  <a:lnTo>
                    <a:pt x="1271799" y="1627414"/>
                  </a:lnTo>
                  <a:lnTo>
                    <a:pt x="1266770" y="1616657"/>
                  </a:lnTo>
                  <a:lnTo>
                    <a:pt x="1268446" y="1605481"/>
                  </a:lnTo>
                  <a:cubicBezTo>
                    <a:pt x="1269564" y="1599428"/>
                    <a:pt x="1271100" y="1600824"/>
                    <a:pt x="1273056" y="1609672"/>
                  </a:cubicBezTo>
                  <a:cubicBezTo>
                    <a:pt x="1274753" y="1613896"/>
                    <a:pt x="1274999" y="1618564"/>
                    <a:pt x="1273754" y="1622943"/>
                  </a:cubicBezTo>
                  <a:close/>
                  <a:moveTo>
                    <a:pt x="1278504" y="1584946"/>
                  </a:moveTo>
                  <a:cubicBezTo>
                    <a:pt x="1276967" y="1584946"/>
                    <a:pt x="1275990" y="1580615"/>
                    <a:pt x="1275570" y="1571814"/>
                  </a:cubicBezTo>
                  <a:cubicBezTo>
                    <a:pt x="1276272" y="1567025"/>
                    <a:pt x="1277538" y="1562336"/>
                    <a:pt x="1279342" y="1557845"/>
                  </a:cubicBezTo>
                  <a:close/>
                  <a:moveTo>
                    <a:pt x="1284232" y="1522501"/>
                  </a:moveTo>
                  <a:cubicBezTo>
                    <a:pt x="1281159" y="1522501"/>
                    <a:pt x="1279622" y="1521384"/>
                    <a:pt x="1279482" y="1518311"/>
                  </a:cubicBezTo>
                  <a:cubicBezTo>
                    <a:pt x="1279088" y="1516187"/>
                    <a:pt x="1280490" y="1514145"/>
                    <a:pt x="1282614" y="1513751"/>
                  </a:cubicBezTo>
                  <a:cubicBezTo>
                    <a:pt x="1282963" y="1513686"/>
                    <a:pt x="1283319" y="1513669"/>
                    <a:pt x="1283673" y="1513701"/>
                  </a:cubicBezTo>
                  <a:cubicBezTo>
                    <a:pt x="1288143" y="1513700"/>
                    <a:pt x="1290379" y="1514818"/>
                    <a:pt x="1290518" y="1517752"/>
                  </a:cubicBezTo>
                  <a:cubicBezTo>
                    <a:pt x="1290658" y="1520685"/>
                    <a:pt x="1288563" y="1522362"/>
                    <a:pt x="1284930" y="1522501"/>
                  </a:cubicBezTo>
                  <a:close/>
                  <a:moveTo>
                    <a:pt x="1399621" y="651355"/>
                  </a:moveTo>
                  <a:cubicBezTo>
                    <a:pt x="1396827" y="654568"/>
                    <a:pt x="1394592" y="655406"/>
                    <a:pt x="1393055" y="653869"/>
                  </a:cubicBezTo>
                  <a:cubicBezTo>
                    <a:pt x="1391519" y="652332"/>
                    <a:pt x="1392078" y="650377"/>
                    <a:pt x="1394871" y="647164"/>
                  </a:cubicBezTo>
                  <a:cubicBezTo>
                    <a:pt x="1403253" y="636454"/>
                    <a:pt x="1408282" y="633241"/>
                    <a:pt x="1409959" y="637525"/>
                  </a:cubicBezTo>
                  <a:cubicBezTo>
                    <a:pt x="1410657" y="641995"/>
                    <a:pt x="1406746" y="646605"/>
                    <a:pt x="1399621" y="651355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8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4472836" y="4581972"/>
              <a:ext cx="857111" cy="1799581"/>
            </a:xfrm>
            <a:custGeom>
              <a:avLst/>
              <a:gdLst>
                <a:gd name="connsiteX0" fmla="*/ 847103 w 857111"/>
                <a:gd name="connsiteY0" fmla="*/ 148380 h 1799581"/>
                <a:gd name="connsiteX1" fmla="*/ 842074 w 857111"/>
                <a:gd name="connsiteY1" fmla="*/ 135388 h 1799581"/>
                <a:gd name="connsiteX2" fmla="*/ 832016 w 857111"/>
                <a:gd name="connsiteY2" fmla="*/ 111500 h 1799581"/>
                <a:gd name="connsiteX3" fmla="*/ 665777 w 857111"/>
                <a:gd name="connsiteY3" fmla="*/ 51151 h 1799581"/>
                <a:gd name="connsiteX4" fmla="*/ 497862 w 857111"/>
                <a:gd name="connsiteY4" fmla="*/ -117 h 1799581"/>
                <a:gd name="connsiteX5" fmla="*/ 446174 w 857111"/>
                <a:gd name="connsiteY5" fmla="*/ 115691 h 1799581"/>
                <a:gd name="connsiteX6" fmla="*/ 273091 w 857111"/>
                <a:gd name="connsiteY6" fmla="*/ 550426 h 1799581"/>
                <a:gd name="connsiteX7" fmla="*/ 186479 w 857111"/>
                <a:gd name="connsiteY7" fmla="*/ 812217 h 1799581"/>
                <a:gd name="connsiteX8" fmla="*/ 99867 w 857111"/>
                <a:gd name="connsiteY8" fmla="*/ 1158245 h 1799581"/>
                <a:gd name="connsiteX9" fmla="*/ 13814 w 857111"/>
                <a:gd name="connsiteY9" fmla="*/ 1559873 h 1799581"/>
                <a:gd name="connsiteX10" fmla="*/ -156 w 857111"/>
                <a:gd name="connsiteY10" fmla="*/ 1684761 h 1799581"/>
                <a:gd name="connsiteX11" fmla="*/ 2778 w 857111"/>
                <a:gd name="connsiteY11" fmla="*/ 1697892 h 1799581"/>
                <a:gd name="connsiteX12" fmla="*/ 23872 w 857111"/>
                <a:gd name="connsiteY12" fmla="*/ 1676938 h 1799581"/>
                <a:gd name="connsiteX13" fmla="*/ 29460 w 857111"/>
                <a:gd name="connsiteY13" fmla="*/ 1654447 h 1799581"/>
                <a:gd name="connsiteX14" fmla="*/ 48039 w 857111"/>
                <a:gd name="connsiteY14" fmla="*/ 1676240 h 1799581"/>
                <a:gd name="connsiteX15" fmla="*/ 69832 w 857111"/>
                <a:gd name="connsiteY15" fmla="*/ 1710605 h 1799581"/>
                <a:gd name="connsiteX16" fmla="*/ 77236 w 857111"/>
                <a:gd name="connsiteY16" fmla="*/ 1725692 h 1799581"/>
                <a:gd name="connsiteX17" fmla="*/ 98610 w 857111"/>
                <a:gd name="connsiteY17" fmla="*/ 1753631 h 1799581"/>
                <a:gd name="connsiteX18" fmla="*/ 131019 w 857111"/>
                <a:gd name="connsiteY18" fmla="*/ 1780872 h 1799581"/>
                <a:gd name="connsiteX19" fmla="*/ 151415 w 857111"/>
                <a:gd name="connsiteY19" fmla="*/ 1788695 h 1799581"/>
                <a:gd name="connsiteX20" fmla="*/ 158539 w 857111"/>
                <a:gd name="connsiteY20" fmla="*/ 1799452 h 1799581"/>
                <a:gd name="connsiteX21" fmla="*/ 198213 w 857111"/>
                <a:gd name="connsiteY21" fmla="*/ 1748602 h 1799581"/>
                <a:gd name="connsiteX22" fmla="*/ 218748 w 857111"/>
                <a:gd name="connsiteY22" fmla="*/ 1716472 h 1799581"/>
                <a:gd name="connsiteX23" fmla="*/ 232718 w 857111"/>
                <a:gd name="connsiteY23" fmla="*/ 1698032 h 1799581"/>
                <a:gd name="connsiteX24" fmla="*/ 224895 w 857111"/>
                <a:gd name="connsiteY24" fmla="*/ 1718288 h 1799581"/>
                <a:gd name="connsiteX25" fmla="*/ 219307 w 857111"/>
                <a:gd name="connsiteY25" fmla="*/ 1738544 h 1799581"/>
                <a:gd name="connsiteX26" fmla="*/ 224057 w 857111"/>
                <a:gd name="connsiteY26" fmla="*/ 1744970 h 1799581"/>
                <a:gd name="connsiteX27" fmla="*/ 291810 w 857111"/>
                <a:gd name="connsiteY27" fmla="*/ 1681688 h 1799581"/>
                <a:gd name="connsiteX28" fmla="*/ 330226 w 857111"/>
                <a:gd name="connsiteY28" fmla="*/ 1650815 h 1799581"/>
                <a:gd name="connsiteX29" fmla="*/ 350343 w 857111"/>
                <a:gd name="connsiteY29" fmla="*/ 1654307 h 1799581"/>
                <a:gd name="connsiteX30" fmla="*/ 386943 w 857111"/>
                <a:gd name="connsiteY30" fmla="*/ 1633492 h 1799581"/>
                <a:gd name="connsiteX31" fmla="*/ 414184 w 857111"/>
                <a:gd name="connsiteY31" fmla="*/ 1578871 h 1799581"/>
                <a:gd name="connsiteX32" fmla="*/ 432903 w 857111"/>
                <a:gd name="connsiteY32" fmla="*/ 1532492 h 1799581"/>
                <a:gd name="connsiteX33" fmla="*/ 471180 w 857111"/>
                <a:gd name="connsiteY33" fmla="*/ 1434704 h 1799581"/>
                <a:gd name="connsiteX34" fmla="*/ 496744 w 857111"/>
                <a:gd name="connsiteY34" fmla="*/ 1347953 h 1799581"/>
                <a:gd name="connsiteX35" fmla="*/ 513228 w 857111"/>
                <a:gd name="connsiteY35" fmla="*/ 1280619 h 1799581"/>
                <a:gd name="connsiteX36" fmla="*/ 517140 w 857111"/>
                <a:gd name="connsiteY36" fmla="*/ 1271539 h 1799581"/>
                <a:gd name="connsiteX37" fmla="*/ 519096 w 857111"/>
                <a:gd name="connsiteY37" fmla="*/ 1264833 h 1799581"/>
                <a:gd name="connsiteX38" fmla="*/ 520912 w 857111"/>
                <a:gd name="connsiteY38" fmla="*/ 1257988 h 1799581"/>
                <a:gd name="connsiteX39" fmla="*/ 524683 w 857111"/>
                <a:gd name="connsiteY39" fmla="*/ 1244019 h 1799581"/>
                <a:gd name="connsiteX40" fmla="*/ 560865 w 857111"/>
                <a:gd name="connsiteY40" fmla="*/ 1125696 h 1799581"/>
                <a:gd name="connsiteX41" fmla="*/ 602774 w 857111"/>
                <a:gd name="connsiteY41" fmla="*/ 1002623 h 1799581"/>
                <a:gd name="connsiteX42" fmla="*/ 614090 w 857111"/>
                <a:gd name="connsiteY42" fmla="*/ 962112 h 1799581"/>
                <a:gd name="connsiteX43" fmla="*/ 637977 w 857111"/>
                <a:gd name="connsiteY43" fmla="*/ 865441 h 1799581"/>
                <a:gd name="connsiteX44" fmla="*/ 665917 w 857111"/>
                <a:gd name="connsiteY44" fmla="*/ 755361 h 1799581"/>
                <a:gd name="connsiteX45" fmla="*/ 709782 w 857111"/>
                <a:gd name="connsiteY45" fmla="*/ 613289 h 1799581"/>
                <a:gd name="connsiteX46" fmla="*/ 728641 w 857111"/>
                <a:gd name="connsiteY46" fmla="*/ 548051 h 1799581"/>
                <a:gd name="connsiteX47" fmla="*/ 762028 w 857111"/>
                <a:gd name="connsiteY47" fmla="*/ 464233 h 1799581"/>
                <a:gd name="connsiteX48" fmla="*/ 795136 w 857111"/>
                <a:gd name="connsiteY48" fmla="*/ 373850 h 1799581"/>
                <a:gd name="connsiteX49" fmla="*/ 804636 w 857111"/>
                <a:gd name="connsiteY49" fmla="*/ 341161 h 1799581"/>
                <a:gd name="connsiteX50" fmla="*/ 813995 w 857111"/>
                <a:gd name="connsiteY50" fmla="*/ 306377 h 1799581"/>
                <a:gd name="connsiteX51" fmla="*/ 832016 w 857111"/>
                <a:gd name="connsiteY51" fmla="*/ 269916 h 1799581"/>
                <a:gd name="connsiteX52" fmla="*/ 843191 w 857111"/>
                <a:gd name="connsiteY52" fmla="*/ 248263 h 1799581"/>
                <a:gd name="connsiteX53" fmla="*/ 850036 w 857111"/>
                <a:gd name="connsiteY53" fmla="*/ 231220 h 1799581"/>
                <a:gd name="connsiteX54" fmla="*/ 856602 w 857111"/>
                <a:gd name="connsiteY54" fmla="*/ 186517 h 1799581"/>
                <a:gd name="connsiteX55" fmla="*/ 847103 w 857111"/>
                <a:gd name="connsiteY55" fmla="*/ 148380 h 1799581"/>
                <a:gd name="connsiteX56" fmla="*/ 237188 w 857111"/>
                <a:gd name="connsiteY56" fmla="*/ 1685879 h 1799581"/>
                <a:gd name="connsiteX57" fmla="*/ 232629 w 857111"/>
                <a:gd name="connsiteY57" fmla="*/ 1682746 h 1799581"/>
                <a:gd name="connsiteX58" fmla="*/ 232579 w 857111"/>
                <a:gd name="connsiteY58" fmla="*/ 1681687 h 1799581"/>
                <a:gd name="connsiteX59" fmla="*/ 235373 w 857111"/>
                <a:gd name="connsiteY59" fmla="*/ 1677144 h 1799581"/>
                <a:gd name="connsiteX60" fmla="*/ 236769 w 857111"/>
                <a:gd name="connsiteY60" fmla="*/ 1677078 h 1799581"/>
                <a:gd name="connsiteX61" fmla="*/ 243614 w 857111"/>
                <a:gd name="connsiteY61" fmla="*/ 1681129 h 1799581"/>
                <a:gd name="connsiteX62" fmla="*/ 237188 w 857111"/>
                <a:gd name="connsiteY62" fmla="*/ 1685879 h 1799581"/>
                <a:gd name="connsiteX63" fmla="*/ 295023 w 857111"/>
                <a:gd name="connsiteY63" fmla="*/ 1469908 h 1799581"/>
                <a:gd name="connsiteX64" fmla="*/ 290350 w 857111"/>
                <a:gd name="connsiteY64" fmla="*/ 1466948 h 1799581"/>
                <a:gd name="connsiteX65" fmla="*/ 290273 w 857111"/>
                <a:gd name="connsiteY65" fmla="*/ 1465717 h 1799581"/>
                <a:gd name="connsiteX66" fmla="*/ 293406 w 857111"/>
                <a:gd name="connsiteY66" fmla="*/ 1461158 h 1799581"/>
                <a:gd name="connsiteX67" fmla="*/ 294464 w 857111"/>
                <a:gd name="connsiteY67" fmla="*/ 1461108 h 1799581"/>
                <a:gd name="connsiteX68" fmla="*/ 299157 w 857111"/>
                <a:gd name="connsiteY68" fmla="*/ 1464394 h 1799581"/>
                <a:gd name="connsiteX69" fmla="*/ 299214 w 857111"/>
                <a:gd name="connsiteY69" fmla="*/ 1465298 h 1799581"/>
                <a:gd name="connsiteX70" fmla="*/ 296082 w 857111"/>
                <a:gd name="connsiteY70" fmla="*/ 1469858 h 1799581"/>
                <a:gd name="connsiteX71" fmla="*/ 295023 w 857111"/>
                <a:gd name="connsiteY71" fmla="*/ 1469908 h 1799581"/>
                <a:gd name="connsiteX72" fmla="*/ 305081 w 857111"/>
                <a:gd name="connsiteY72" fmla="*/ 1449512 h 1799581"/>
                <a:gd name="connsiteX73" fmla="*/ 298096 w 857111"/>
                <a:gd name="connsiteY73" fmla="*/ 1445321 h 1799581"/>
                <a:gd name="connsiteX74" fmla="*/ 304522 w 857111"/>
                <a:gd name="connsiteY74" fmla="*/ 1440572 h 1799581"/>
                <a:gd name="connsiteX75" fmla="*/ 309215 w 857111"/>
                <a:gd name="connsiteY75" fmla="*/ 1443858 h 1799581"/>
                <a:gd name="connsiteX76" fmla="*/ 309272 w 857111"/>
                <a:gd name="connsiteY76" fmla="*/ 1444762 h 1799581"/>
                <a:gd name="connsiteX77" fmla="*/ 306311 w 857111"/>
                <a:gd name="connsiteY77" fmla="*/ 1449435 h 1799581"/>
                <a:gd name="connsiteX78" fmla="*/ 305081 w 857111"/>
                <a:gd name="connsiteY78" fmla="*/ 1449512 h 1799581"/>
                <a:gd name="connsiteX79" fmla="*/ 312345 w 857111"/>
                <a:gd name="connsiteY79" fmla="*/ 1420176 h 1799581"/>
                <a:gd name="connsiteX80" fmla="*/ 307802 w 857111"/>
                <a:gd name="connsiteY80" fmla="*/ 1417382 h 1799581"/>
                <a:gd name="connsiteX81" fmla="*/ 307735 w 857111"/>
                <a:gd name="connsiteY81" fmla="*/ 1415985 h 1799581"/>
                <a:gd name="connsiteX82" fmla="*/ 310868 w 857111"/>
                <a:gd name="connsiteY82" fmla="*/ 1411426 h 1799581"/>
                <a:gd name="connsiteX83" fmla="*/ 311927 w 857111"/>
                <a:gd name="connsiteY83" fmla="*/ 1411376 h 1799581"/>
                <a:gd name="connsiteX84" fmla="*/ 316619 w 857111"/>
                <a:gd name="connsiteY84" fmla="*/ 1414662 h 1799581"/>
                <a:gd name="connsiteX85" fmla="*/ 316676 w 857111"/>
                <a:gd name="connsiteY85" fmla="*/ 1415566 h 1799581"/>
                <a:gd name="connsiteX86" fmla="*/ 312345 w 857111"/>
                <a:gd name="connsiteY86" fmla="*/ 1420176 h 1799581"/>
                <a:gd name="connsiteX87" fmla="*/ 320308 w 857111"/>
                <a:gd name="connsiteY87" fmla="*/ 1399920 h 1799581"/>
                <a:gd name="connsiteX88" fmla="*/ 315838 w 857111"/>
                <a:gd name="connsiteY88" fmla="*/ 1395450 h 1799581"/>
                <a:gd name="connsiteX89" fmla="*/ 320308 w 857111"/>
                <a:gd name="connsiteY89" fmla="*/ 1390979 h 1799581"/>
                <a:gd name="connsiteX90" fmla="*/ 327293 w 857111"/>
                <a:gd name="connsiteY90" fmla="*/ 1395170 h 1799581"/>
                <a:gd name="connsiteX91" fmla="*/ 320308 w 857111"/>
                <a:gd name="connsiteY91" fmla="*/ 1399920 h 1799581"/>
                <a:gd name="connsiteX92" fmla="*/ 338748 w 857111"/>
                <a:gd name="connsiteY92" fmla="*/ 1370025 h 1799581"/>
                <a:gd name="connsiteX93" fmla="*/ 327013 w 857111"/>
                <a:gd name="connsiteY93" fmla="*/ 1380642 h 1799581"/>
                <a:gd name="connsiteX94" fmla="*/ 329667 w 857111"/>
                <a:gd name="connsiteY94" fmla="*/ 1366672 h 1799581"/>
                <a:gd name="connsiteX95" fmla="*/ 338608 w 857111"/>
                <a:gd name="connsiteY95" fmla="*/ 1326300 h 1799581"/>
                <a:gd name="connsiteX96" fmla="*/ 344615 w 857111"/>
                <a:gd name="connsiteY96" fmla="*/ 1312330 h 1799581"/>
                <a:gd name="connsiteX97" fmla="*/ 349924 w 857111"/>
                <a:gd name="connsiteY97" fmla="*/ 1329793 h 1799581"/>
                <a:gd name="connsiteX98" fmla="*/ 338748 w 857111"/>
                <a:gd name="connsiteY98" fmla="*/ 1370025 h 1799581"/>
                <a:gd name="connsiteX99" fmla="*/ 355092 w 857111"/>
                <a:gd name="connsiteY99" fmla="*/ 1300177 h 1799581"/>
                <a:gd name="connsiteX100" fmla="*/ 350354 w 857111"/>
                <a:gd name="connsiteY100" fmla="*/ 1295992 h 1799581"/>
                <a:gd name="connsiteX101" fmla="*/ 354538 w 857111"/>
                <a:gd name="connsiteY101" fmla="*/ 1291253 h 1799581"/>
                <a:gd name="connsiteX102" fmla="*/ 359277 w 857111"/>
                <a:gd name="connsiteY102" fmla="*/ 1295438 h 1799581"/>
                <a:gd name="connsiteX103" fmla="*/ 359283 w 857111"/>
                <a:gd name="connsiteY103" fmla="*/ 1295567 h 1799581"/>
                <a:gd name="connsiteX104" fmla="*/ 356501 w 857111"/>
                <a:gd name="connsiteY104" fmla="*/ 1300348 h 1799581"/>
                <a:gd name="connsiteX105" fmla="*/ 355092 w 857111"/>
                <a:gd name="connsiteY105" fmla="*/ 1300456 h 179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857111" h="1799581">
                  <a:moveTo>
                    <a:pt x="847103" y="148380"/>
                  </a:moveTo>
                  <a:cubicBezTo>
                    <a:pt x="841236" y="148380"/>
                    <a:pt x="839560" y="144049"/>
                    <a:pt x="842074" y="135388"/>
                  </a:cubicBezTo>
                  <a:cubicBezTo>
                    <a:pt x="844921" y="126042"/>
                    <a:pt x="840691" y="115995"/>
                    <a:pt x="832016" y="111500"/>
                  </a:cubicBezTo>
                  <a:cubicBezTo>
                    <a:pt x="825776" y="105912"/>
                    <a:pt x="770363" y="85796"/>
                    <a:pt x="665777" y="51151"/>
                  </a:cubicBezTo>
                  <a:cubicBezTo>
                    <a:pt x="561191" y="16507"/>
                    <a:pt x="505219" y="-583"/>
                    <a:pt x="497862" y="-117"/>
                  </a:cubicBezTo>
                  <a:cubicBezTo>
                    <a:pt x="494928" y="-117"/>
                    <a:pt x="477746" y="38718"/>
                    <a:pt x="446174" y="115691"/>
                  </a:cubicBezTo>
                  <a:cubicBezTo>
                    <a:pt x="417397" y="191127"/>
                    <a:pt x="359702" y="336039"/>
                    <a:pt x="273091" y="550426"/>
                  </a:cubicBezTo>
                  <a:cubicBezTo>
                    <a:pt x="213952" y="698505"/>
                    <a:pt x="185082" y="785768"/>
                    <a:pt x="186479" y="812217"/>
                  </a:cubicBezTo>
                  <a:cubicBezTo>
                    <a:pt x="187410" y="830005"/>
                    <a:pt x="158539" y="945348"/>
                    <a:pt x="99867" y="1158245"/>
                  </a:cubicBezTo>
                  <a:cubicBezTo>
                    <a:pt x="53301" y="1325881"/>
                    <a:pt x="24617" y="1459757"/>
                    <a:pt x="13814" y="1559873"/>
                  </a:cubicBezTo>
                  <a:cubicBezTo>
                    <a:pt x="4175" y="1634331"/>
                    <a:pt x="-156" y="1675960"/>
                    <a:pt x="-156" y="1684761"/>
                  </a:cubicBezTo>
                  <a:cubicBezTo>
                    <a:pt x="-203" y="1689306"/>
                    <a:pt x="801" y="1693800"/>
                    <a:pt x="2778" y="1697892"/>
                  </a:cubicBezTo>
                  <a:cubicBezTo>
                    <a:pt x="10461" y="1704877"/>
                    <a:pt x="17446" y="1697892"/>
                    <a:pt x="23872" y="1676938"/>
                  </a:cubicBezTo>
                  <a:lnTo>
                    <a:pt x="29460" y="1654447"/>
                  </a:lnTo>
                  <a:lnTo>
                    <a:pt x="48039" y="1676240"/>
                  </a:lnTo>
                  <a:cubicBezTo>
                    <a:pt x="58423" y="1685390"/>
                    <a:pt x="65983" y="1697311"/>
                    <a:pt x="69832" y="1710605"/>
                  </a:cubicBezTo>
                  <a:cubicBezTo>
                    <a:pt x="69832" y="1720943"/>
                    <a:pt x="72766" y="1725971"/>
                    <a:pt x="77236" y="1725692"/>
                  </a:cubicBezTo>
                  <a:cubicBezTo>
                    <a:pt x="81706" y="1725413"/>
                    <a:pt x="88831" y="1734772"/>
                    <a:pt x="98610" y="1753631"/>
                  </a:cubicBezTo>
                  <a:cubicBezTo>
                    <a:pt x="108388" y="1772491"/>
                    <a:pt x="119145" y="1781571"/>
                    <a:pt x="131019" y="1780872"/>
                  </a:cubicBezTo>
                  <a:cubicBezTo>
                    <a:pt x="142893" y="1780174"/>
                    <a:pt x="151135" y="1782828"/>
                    <a:pt x="151415" y="1788695"/>
                  </a:cubicBezTo>
                  <a:cubicBezTo>
                    <a:pt x="151694" y="1794562"/>
                    <a:pt x="154209" y="1799591"/>
                    <a:pt x="158539" y="1799452"/>
                  </a:cubicBezTo>
                  <a:cubicBezTo>
                    <a:pt x="165943" y="1799452"/>
                    <a:pt x="179075" y="1782129"/>
                    <a:pt x="198213" y="1748602"/>
                  </a:cubicBezTo>
                  <a:lnTo>
                    <a:pt x="218748" y="1716472"/>
                  </a:lnTo>
                  <a:lnTo>
                    <a:pt x="232718" y="1698032"/>
                  </a:lnTo>
                  <a:cubicBezTo>
                    <a:pt x="231327" y="1705193"/>
                    <a:pt x="228679" y="1712051"/>
                    <a:pt x="224895" y="1718288"/>
                  </a:cubicBezTo>
                  <a:cubicBezTo>
                    <a:pt x="221673" y="1724589"/>
                    <a:pt x="219771" y="1731482"/>
                    <a:pt x="219307" y="1738544"/>
                  </a:cubicBezTo>
                  <a:cubicBezTo>
                    <a:pt x="219307" y="1743014"/>
                    <a:pt x="221123" y="1745110"/>
                    <a:pt x="224057" y="1744970"/>
                  </a:cubicBezTo>
                  <a:cubicBezTo>
                    <a:pt x="243242" y="1743946"/>
                    <a:pt x="265826" y="1722852"/>
                    <a:pt x="291810" y="1681688"/>
                  </a:cubicBezTo>
                  <a:cubicBezTo>
                    <a:pt x="305779" y="1657380"/>
                    <a:pt x="318213" y="1647043"/>
                    <a:pt x="330226" y="1650815"/>
                  </a:cubicBezTo>
                  <a:cubicBezTo>
                    <a:pt x="336718" y="1652984"/>
                    <a:pt x="343500" y="1654161"/>
                    <a:pt x="350343" y="1654307"/>
                  </a:cubicBezTo>
                  <a:cubicBezTo>
                    <a:pt x="365145" y="1653537"/>
                    <a:pt x="378714" y="1645820"/>
                    <a:pt x="386943" y="1633492"/>
                  </a:cubicBezTo>
                  <a:cubicBezTo>
                    <a:pt x="398603" y="1616690"/>
                    <a:pt x="407778" y="1598294"/>
                    <a:pt x="414184" y="1578871"/>
                  </a:cubicBezTo>
                  <a:cubicBezTo>
                    <a:pt x="419485" y="1563049"/>
                    <a:pt x="425736" y="1547561"/>
                    <a:pt x="432903" y="1532492"/>
                  </a:cubicBezTo>
                  <a:cubicBezTo>
                    <a:pt x="447634" y="1500702"/>
                    <a:pt x="460417" y="1468046"/>
                    <a:pt x="471180" y="1434704"/>
                  </a:cubicBezTo>
                  <a:cubicBezTo>
                    <a:pt x="482338" y="1406630"/>
                    <a:pt x="490895" y="1377591"/>
                    <a:pt x="496744" y="1347953"/>
                  </a:cubicBezTo>
                  <a:cubicBezTo>
                    <a:pt x="494604" y="1324300"/>
                    <a:pt x="500405" y="1300609"/>
                    <a:pt x="513228" y="1280619"/>
                  </a:cubicBezTo>
                  <a:cubicBezTo>
                    <a:pt x="514486" y="1277546"/>
                    <a:pt x="515883" y="1274612"/>
                    <a:pt x="517140" y="1271539"/>
                  </a:cubicBezTo>
                  <a:lnTo>
                    <a:pt x="519096" y="1264833"/>
                  </a:lnTo>
                  <a:lnTo>
                    <a:pt x="520912" y="1257988"/>
                  </a:lnTo>
                  <a:cubicBezTo>
                    <a:pt x="521692" y="1253216"/>
                    <a:pt x="522956" y="1248535"/>
                    <a:pt x="524683" y="1244019"/>
                  </a:cubicBezTo>
                  <a:cubicBezTo>
                    <a:pt x="525988" y="1239362"/>
                    <a:pt x="538048" y="1199921"/>
                    <a:pt x="560865" y="1125696"/>
                  </a:cubicBezTo>
                  <a:cubicBezTo>
                    <a:pt x="583636" y="1051238"/>
                    <a:pt x="597885" y="1010307"/>
                    <a:pt x="602774" y="1002623"/>
                  </a:cubicBezTo>
                  <a:cubicBezTo>
                    <a:pt x="610915" y="990739"/>
                    <a:pt x="614894" y="976494"/>
                    <a:pt x="614090" y="962112"/>
                  </a:cubicBezTo>
                  <a:cubicBezTo>
                    <a:pt x="612972" y="939900"/>
                    <a:pt x="620934" y="907769"/>
                    <a:pt x="637977" y="865441"/>
                  </a:cubicBezTo>
                  <a:cubicBezTo>
                    <a:pt x="641703" y="852031"/>
                    <a:pt x="651016" y="815337"/>
                    <a:pt x="665917" y="755361"/>
                  </a:cubicBezTo>
                  <a:cubicBezTo>
                    <a:pt x="677331" y="707072"/>
                    <a:pt x="691985" y="659608"/>
                    <a:pt x="709782" y="613289"/>
                  </a:cubicBezTo>
                  <a:cubicBezTo>
                    <a:pt x="719520" y="592693"/>
                    <a:pt x="725888" y="570667"/>
                    <a:pt x="728641" y="548051"/>
                  </a:cubicBezTo>
                  <a:cubicBezTo>
                    <a:pt x="738364" y="519572"/>
                    <a:pt x="749507" y="491598"/>
                    <a:pt x="762028" y="464233"/>
                  </a:cubicBezTo>
                  <a:cubicBezTo>
                    <a:pt x="784472" y="411428"/>
                    <a:pt x="795508" y="381301"/>
                    <a:pt x="795136" y="373850"/>
                  </a:cubicBezTo>
                  <a:cubicBezTo>
                    <a:pt x="796345" y="362477"/>
                    <a:pt x="799561" y="351410"/>
                    <a:pt x="804636" y="341161"/>
                  </a:cubicBezTo>
                  <a:cubicBezTo>
                    <a:pt x="809959" y="330274"/>
                    <a:pt x="813136" y="318464"/>
                    <a:pt x="813995" y="306377"/>
                  </a:cubicBezTo>
                  <a:cubicBezTo>
                    <a:pt x="813782" y="292031"/>
                    <a:pt x="820490" y="278460"/>
                    <a:pt x="832016" y="269916"/>
                  </a:cubicBezTo>
                  <a:cubicBezTo>
                    <a:pt x="838606" y="264579"/>
                    <a:pt x="842658" y="256726"/>
                    <a:pt x="843191" y="248263"/>
                  </a:cubicBezTo>
                  <a:cubicBezTo>
                    <a:pt x="842791" y="241842"/>
                    <a:pt x="845306" y="235582"/>
                    <a:pt x="850036" y="231220"/>
                  </a:cubicBezTo>
                  <a:cubicBezTo>
                    <a:pt x="855764" y="226470"/>
                    <a:pt x="857860" y="211662"/>
                    <a:pt x="856602" y="186517"/>
                  </a:cubicBezTo>
                  <a:cubicBezTo>
                    <a:pt x="855345" y="161372"/>
                    <a:pt x="852551" y="148100"/>
                    <a:pt x="847103" y="148380"/>
                  </a:cubicBezTo>
                  <a:close/>
                  <a:moveTo>
                    <a:pt x="237188" y="1685879"/>
                  </a:moveTo>
                  <a:cubicBezTo>
                    <a:pt x="235065" y="1686273"/>
                    <a:pt x="233023" y="1684870"/>
                    <a:pt x="232629" y="1682746"/>
                  </a:cubicBezTo>
                  <a:cubicBezTo>
                    <a:pt x="232564" y="1682397"/>
                    <a:pt x="232547" y="1682041"/>
                    <a:pt x="232579" y="1681687"/>
                  </a:cubicBezTo>
                  <a:cubicBezTo>
                    <a:pt x="232096" y="1679661"/>
                    <a:pt x="233347" y="1677627"/>
                    <a:pt x="235373" y="1677144"/>
                  </a:cubicBezTo>
                  <a:cubicBezTo>
                    <a:pt x="235831" y="1677035"/>
                    <a:pt x="236304" y="1677012"/>
                    <a:pt x="236769" y="1677078"/>
                  </a:cubicBezTo>
                  <a:cubicBezTo>
                    <a:pt x="241100" y="1677078"/>
                    <a:pt x="243475" y="1678195"/>
                    <a:pt x="243614" y="1681129"/>
                  </a:cubicBezTo>
                  <a:cubicBezTo>
                    <a:pt x="243754" y="1684062"/>
                    <a:pt x="241659" y="1685599"/>
                    <a:pt x="237188" y="1685879"/>
                  </a:cubicBezTo>
                  <a:close/>
                  <a:moveTo>
                    <a:pt x="295023" y="1469908"/>
                  </a:moveTo>
                  <a:cubicBezTo>
                    <a:pt x="292915" y="1470381"/>
                    <a:pt x="290823" y="1469055"/>
                    <a:pt x="290350" y="1466948"/>
                  </a:cubicBezTo>
                  <a:cubicBezTo>
                    <a:pt x="290260" y="1466544"/>
                    <a:pt x="290234" y="1466129"/>
                    <a:pt x="290273" y="1465717"/>
                  </a:cubicBezTo>
                  <a:cubicBezTo>
                    <a:pt x="289879" y="1463593"/>
                    <a:pt x="291282" y="1461552"/>
                    <a:pt x="293406" y="1461158"/>
                  </a:cubicBezTo>
                  <a:cubicBezTo>
                    <a:pt x="293755" y="1461093"/>
                    <a:pt x="294111" y="1461076"/>
                    <a:pt x="294464" y="1461108"/>
                  </a:cubicBezTo>
                  <a:cubicBezTo>
                    <a:pt x="296668" y="1460719"/>
                    <a:pt x="298769" y="1462190"/>
                    <a:pt x="299157" y="1464394"/>
                  </a:cubicBezTo>
                  <a:cubicBezTo>
                    <a:pt x="299210" y="1464692"/>
                    <a:pt x="299229" y="1464996"/>
                    <a:pt x="299214" y="1465298"/>
                  </a:cubicBezTo>
                  <a:cubicBezTo>
                    <a:pt x="299608" y="1467422"/>
                    <a:pt x="298206" y="1469464"/>
                    <a:pt x="296082" y="1469858"/>
                  </a:cubicBezTo>
                  <a:cubicBezTo>
                    <a:pt x="295733" y="1469923"/>
                    <a:pt x="295377" y="1469940"/>
                    <a:pt x="295023" y="1469908"/>
                  </a:cubicBezTo>
                  <a:close/>
                  <a:moveTo>
                    <a:pt x="305081" y="1449512"/>
                  </a:moveTo>
                  <a:cubicBezTo>
                    <a:pt x="300611" y="1449512"/>
                    <a:pt x="298376" y="1448395"/>
                    <a:pt x="298096" y="1445321"/>
                  </a:cubicBezTo>
                  <a:cubicBezTo>
                    <a:pt x="297817" y="1442248"/>
                    <a:pt x="300192" y="1440851"/>
                    <a:pt x="304522" y="1440572"/>
                  </a:cubicBezTo>
                  <a:cubicBezTo>
                    <a:pt x="306725" y="1440183"/>
                    <a:pt x="308827" y="1441655"/>
                    <a:pt x="309215" y="1443858"/>
                  </a:cubicBezTo>
                  <a:cubicBezTo>
                    <a:pt x="309268" y="1444156"/>
                    <a:pt x="309287" y="1444460"/>
                    <a:pt x="309272" y="1444762"/>
                  </a:cubicBezTo>
                  <a:cubicBezTo>
                    <a:pt x="309745" y="1446870"/>
                    <a:pt x="308419" y="1448963"/>
                    <a:pt x="306311" y="1449435"/>
                  </a:cubicBezTo>
                  <a:cubicBezTo>
                    <a:pt x="305908" y="1449526"/>
                    <a:pt x="305493" y="1449552"/>
                    <a:pt x="305081" y="1449512"/>
                  </a:cubicBezTo>
                  <a:close/>
                  <a:moveTo>
                    <a:pt x="312345" y="1420176"/>
                  </a:moveTo>
                  <a:cubicBezTo>
                    <a:pt x="310319" y="1420659"/>
                    <a:pt x="308284" y="1419408"/>
                    <a:pt x="307802" y="1417382"/>
                  </a:cubicBezTo>
                  <a:cubicBezTo>
                    <a:pt x="307693" y="1416924"/>
                    <a:pt x="307670" y="1416451"/>
                    <a:pt x="307735" y="1415985"/>
                  </a:cubicBezTo>
                  <a:cubicBezTo>
                    <a:pt x="307341" y="1413862"/>
                    <a:pt x="308744" y="1411820"/>
                    <a:pt x="310868" y="1411426"/>
                  </a:cubicBezTo>
                  <a:cubicBezTo>
                    <a:pt x="311217" y="1411361"/>
                    <a:pt x="311573" y="1411344"/>
                    <a:pt x="311927" y="1411376"/>
                  </a:cubicBezTo>
                  <a:cubicBezTo>
                    <a:pt x="314130" y="1410987"/>
                    <a:pt x="316231" y="1412459"/>
                    <a:pt x="316619" y="1414662"/>
                  </a:cubicBezTo>
                  <a:cubicBezTo>
                    <a:pt x="316672" y="1414960"/>
                    <a:pt x="316691" y="1415264"/>
                    <a:pt x="316676" y="1415566"/>
                  </a:cubicBezTo>
                  <a:cubicBezTo>
                    <a:pt x="316257" y="1418499"/>
                    <a:pt x="315419" y="1420036"/>
                    <a:pt x="312345" y="1420176"/>
                  </a:cubicBezTo>
                  <a:close/>
                  <a:moveTo>
                    <a:pt x="320308" y="1399920"/>
                  </a:moveTo>
                  <a:cubicBezTo>
                    <a:pt x="317839" y="1399920"/>
                    <a:pt x="315838" y="1397918"/>
                    <a:pt x="315838" y="1395450"/>
                  </a:cubicBezTo>
                  <a:cubicBezTo>
                    <a:pt x="315838" y="1392981"/>
                    <a:pt x="317839" y="1390979"/>
                    <a:pt x="320308" y="1390979"/>
                  </a:cubicBezTo>
                  <a:cubicBezTo>
                    <a:pt x="324778" y="1390979"/>
                    <a:pt x="327013" y="1392097"/>
                    <a:pt x="327293" y="1395170"/>
                  </a:cubicBezTo>
                  <a:cubicBezTo>
                    <a:pt x="327572" y="1398244"/>
                    <a:pt x="324639" y="1399641"/>
                    <a:pt x="320308" y="1399920"/>
                  </a:cubicBezTo>
                  <a:close/>
                  <a:moveTo>
                    <a:pt x="338748" y="1370025"/>
                  </a:moveTo>
                  <a:cubicBezTo>
                    <a:pt x="331623" y="1377848"/>
                    <a:pt x="327851" y="1381341"/>
                    <a:pt x="327013" y="1380642"/>
                  </a:cubicBezTo>
                  <a:cubicBezTo>
                    <a:pt x="326175" y="1379944"/>
                    <a:pt x="327013" y="1375054"/>
                    <a:pt x="329667" y="1366672"/>
                  </a:cubicBezTo>
                  <a:cubicBezTo>
                    <a:pt x="334122" y="1353584"/>
                    <a:pt x="337120" y="1340045"/>
                    <a:pt x="338608" y="1326300"/>
                  </a:cubicBezTo>
                  <a:cubicBezTo>
                    <a:pt x="339915" y="1321374"/>
                    <a:pt x="341939" y="1316667"/>
                    <a:pt x="344615" y="1312330"/>
                  </a:cubicBezTo>
                  <a:lnTo>
                    <a:pt x="349924" y="1329793"/>
                  </a:lnTo>
                  <a:cubicBezTo>
                    <a:pt x="353620" y="1344237"/>
                    <a:pt x="349365" y="1359557"/>
                    <a:pt x="338748" y="1370025"/>
                  </a:cubicBezTo>
                  <a:close/>
                  <a:moveTo>
                    <a:pt x="355092" y="1300177"/>
                  </a:moveTo>
                  <a:cubicBezTo>
                    <a:pt x="352628" y="1300330"/>
                    <a:pt x="350507" y="1298456"/>
                    <a:pt x="350354" y="1295992"/>
                  </a:cubicBezTo>
                  <a:cubicBezTo>
                    <a:pt x="350201" y="1293528"/>
                    <a:pt x="352074" y="1291406"/>
                    <a:pt x="354538" y="1291253"/>
                  </a:cubicBezTo>
                  <a:cubicBezTo>
                    <a:pt x="357003" y="1291100"/>
                    <a:pt x="359124" y="1292974"/>
                    <a:pt x="359277" y="1295438"/>
                  </a:cubicBezTo>
                  <a:cubicBezTo>
                    <a:pt x="359280" y="1295481"/>
                    <a:pt x="359282" y="1295524"/>
                    <a:pt x="359283" y="1295567"/>
                  </a:cubicBezTo>
                  <a:cubicBezTo>
                    <a:pt x="359835" y="1297655"/>
                    <a:pt x="358589" y="1299796"/>
                    <a:pt x="356501" y="1300348"/>
                  </a:cubicBezTo>
                  <a:cubicBezTo>
                    <a:pt x="356042" y="1300470"/>
                    <a:pt x="355565" y="1300506"/>
                    <a:pt x="355092" y="1300456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9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5419698" y="4603002"/>
              <a:ext cx="1194266" cy="1779332"/>
            </a:xfrm>
            <a:custGeom>
              <a:avLst/>
              <a:gdLst>
                <a:gd name="connsiteX0" fmla="*/ 1182934 w 1194266"/>
                <a:gd name="connsiteY0" fmla="*/ 322227 h 1779332"/>
                <a:gd name="connsiteX1" fmla="*/ 1127055 w 1194266"/>
                <a:gd name="connsiteY1" fmla="*/ 44231 h 1779332"/>
                <a:gd name="connsiteX2" fmla="*/ 1107637 w 1194266"/>
                <a:gd name="connsiteY2" fmla="*/ 5815 h 1779332"/>
                <a:gd name="connsiteX3" fmla="*/ 1076066 w 1194266"/>
                <a:gd name="connsiteY3" fmla="*/ 506 h 1779332"/>
                <a:gd name="connsiteX4" fmla="*/ 620236 w 1194266"/>
                <a:gd name="connsiteY4" fmla="*/ 72450 h 1779332"/>
                <a:gd name="connsiteX5" fmla="*/ -155 w 1194266"/>
                <a:gd name="connsiteY5" fmla="*/ 194545 h 1779332"/>
                <a:gd name="connsiteX6" fmla="*/ 37143 w 1194266"/>
                <a:gd name="connsiteY6" fmla="*/ 378245 h 1779332"/>
                <a:gd name="connsiteX7" fmla="*/ 78214 w 1194266"/>
                <a:gd name="connsiteY7" fmla="*/ 547837 h 1779332"/>
                <a:gd name="connsiteX8" fmla="*/ 99309 w 1194266"/>
                <a:gd name="connsiteY8" fmla="*/ 551469 h 1779332"/>
                <a:gd name="connsiteX9" fmla="*/ 230484 w 1194266"/>
                <a:gd name="connsiteY9" fmla="*/ 530794 h 1779332"/>
                <a:gd name="connsiteX10" fmla="*/ 382334 w 1194266"/>
                <a:gd name="connsiteY10" fmla="*/ 504531 h 1779332"/>
                <a:gd name="connsiteX11" fmla="*/ 273231 w 1194266"/>
                <a:gd name="connsiteY11" fmla="*/ 938288 h 1779332"/>
                <a:gd name="connsiteX12" fmla="*/ 114954 w 1194266"/>
                <a:gd name="connsiteY12" fmla="*/ 1499728 h 1779332"/>
                <a:gd name="connsiteX13" fmla="*/ 73046 w 1194266"/>
                <a:gd name="connsiteY13" fmla="*/ 1692230 h 1779332"/>
                <a:gd name="connsiteX14" fmla="*/ 91066 w 1194266"/>
                <a:gd name="connsiteY14" fmla="*/ 1726036 h 1779332"/>
                <a:gd name="connsiteX15" fmla="*/ 143732 w 1194266"/>
                <a:gd name="connsiteY15" fmla="*/ 1712067 h 1779332"/>
                <a:gd name="connsiteX16" fmla="*/ 199610 w 1194266"/>
                <a:gd name="connsiteY16" fmla="*/ 1706898 h 1779332"/>
                <a:gd name="connsiteX17" fmla="*/ 215816 w 1194266"/>
                <a:gd name="connsiteY17" fmla="*/ 1727014 h 1779332"/>
                <a:gd name="connsiteX18" fmla="*/ 231740 w 1194266"/>
                <a:gd name="connsiteY18" fmla="*/ 1744756 h 1779332"/>
                <a:gd name="connsiteX19" fmla="*/ 270995 w 1194266"/>
                <a:gd name="connsiteY19" fmla="*/ 1763615 h 1779332"/>
                <a:gd name="connsiteX20" fmla="*/ 339865 w 1194266"/>
                <a:gd name="connsiteY20" fmla="*/ 1771717 h 1779332"/>
                <a:gd name="connsiteX21" fmla="*/ 365150 w 1194266"/>
                <a:gd name="connsiteY21" fmla="*/ 1765849 h 1779332"/>
                <a:gd name="connsiteX22" fmla="*/ 384290 w 1194266"/>
                <a:gd name="connsiteY22" fmla="*/ 1755512 h 1779332"/>
                <a:gd name="connsiteX23" fmla="*/ 392531 w 1194266"/>
                <a:gd name="connsiteY23" fmla="*/ 1756350 h 1779332"/>
                <a:gd name="connsiteX24" fmla="*/ 395465 w 1194266"/>
                <a:gd name="connsiteY24" fmla="*/ 1768923 h 1779332"/>
                <a:gd name="connsiteX25" fmla="*/ 429691 w 1194266"/>
                <a:gd name="connsiteY25" fmla="*/ 1757887 h 1779332"/>
                <a:gd name="connsiteX26" fmla="*/ 469644 w 1194266"/>
                <a:gd name="connsiteY26" fmla="*/ 1723382 h 1779332"/>
                <a:gd name="connsiteX27" fmla="*/ 497583 w 1194266"/>
                <a:gd name="connsiteY27" fmla="*/ 1680076 h 1779332"/>
                <a:gd name="connsiteX28" fmla="*/ 519516 w 1194266"/>
                <a:gd name="connsiteY28" fmla="*/ 1609390 h 1779332"/>
                <a:gd name="connsiteX29" fmla="*/ 613112 w 1194266"/>
                <a:gd name="connsiteY29" fmla="*/ 1307645 h 1779332"/>
                <a:gd name="connsiteX30" fmla="*/ 678071 w 1194266"/>
                <a:gd name="connsiteY30" fmla="*/ 1079242 h 1779332"/>
                <a:gd name="connsiteX31" fmla="*/ 729200 w 1194266"/>
                <a:gd name="connsiteY31" fmla="*/ 897636 h 1779332"/>
                <a:gd name="connsiteX32" fmla="*/ 825450 w 1194266"/>
                <a:gd name="connsiteY32" fmla="*/ 553984 h 1779332"/>
                <a:gd name="connsiteX33" fmla="*/ 851853 w 1194266"/>
                <a:gd name="connsiteY33" fmla="*/ 501597 h 1779332"/>
                <a:gd name="connsiteX34" fmla="*/ 875462 w 1194266"/>
                <a:gd name="connsiteY34" fmla="*/ 488745 h 1779332"/>
                <a:gd name="connsiteX35" fmla="*/ 928128 w 1194266"/>
                <a:gd name="connsiteY35" fmla="*/ 474776 h 1779332"/>
                <a:gd name="connsiteX36" fmla="*/ 1038069 w 1194266"/>
                <a:gd name="connsiteY36" fmla="*/ 445858 h 1779332"/>
                <a:gd name="connsiteX37" fmla="*/ 1066008 w 1194266"/>
                <a:gd name="connsiteY37" fmla="*/ 449211 h 1779332"/>
                <a:gd name="connsiteX38" fmla="*/ 1093947 w 1194266"/>
                <a:gd name="connsiteY38" fmla="*/ 445439 h 1779332"/>
                <a:gd name="connsiteX39" fmla="*/ 1107917 w 1194266"/>
                <a:gd name="connsiteY39" fmla="*/ 437756 h 1779332"/>
                <a:gd name="connsiteX40" fmla="*/ 1153458 w 1194266"/>
                <a:gd name="connsiteY40" fmla="*/ 421551 h 1779332"/>
                <a:gd name="connsiteX41" fmla="*/ 1194109 w 1194266"/>
                <a:gd name="connsiteY41" fmla="*/ 400876 h 177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4266" h="1779332">
                  <a:moveTo>
                    <a:pt x="1182934" y="322227"/>
                  </a:moveTo>
                  <a:cubicBezTo>
                    <a:pt x="1167101" y="193147"/>
                    <a:pt x="1148475" y="100482"/>
                    <a:pt x="1127055" y="44231"/>
                  </a:cubicBezTo>
                  <a:cubicBezTo>
                    <a:pt x="1123627" y="30102"/>
                    <a:pt x="1116981" y="16954"/>
                    <a:pt x="1107637" y="5815"/>
                  </a:cubicBezTo>
                  <a:cubicBezTo>
                    <a:pt x="1097979" y="633"/>
                    <a:pt x="1086887" y="-1232"/>
                    <a:pt x="1076066" y="506"/>
                  </a:cubicBezTo>
                  <a:cubicBezTo>
                    <a:pt x="1068429" y="506"/>
                    <a:pt x="916486" y="24487"/>
                    <a:pt x="620236" y="72450"/>
                  </a:cubicBezTo>
                  <a:cubicBezTo>
                    <a:pt x="205897" y="139877"/>
                    <a:pt x="-900" y="180575"/>
                    <a:pt x="-155" y="194545"/>
                  </a:cubicBezTo>
                  <a:cubicBezTo>
                    <a:pt x="683" y="209911"/>
                    <a:pt x="13116" y="271145"/>
                    <a:pt x="37143" y="378245"/>
                  </a:cubicBezTo>
                  <a:cubicBezTo>
                    <a:pt x="61172" y="485346"/>
                    <a:pt x="74862" y="541877"/>
                    <a:pt x="78214" y="547837"/>
                  </a:cubicBezTo>
                  <a:cubicBezTo>
                    <a:pt x="84574" y="551560"/>
                    <a:pt x="92069" y="552850"/>
                    <a:pt x="99309" y="551469"/>
                  </a:cubicBezTo>
                  <a:cubicBezTo>
                    <a:pt x="117934" y="550445"/>
                    <a:pt x="161660" y="543553"/>
                    <a:pt x="230484" y="530794"/>
                  </a:cubicBezTo>
                  <a:cubicBezTo>
                    <a:pt x="316257" y="514216"/>
                    <a:pt x="366874" y="505462"/>
                    <a:pt x="382334" y="504531"/>
                  </a:cubicBezTo>
                  <a:cubicBezTo>
                    <a:pt x="386990" y="505928"/>
                    <a:pt x="350622" y="650513"/>
                    <a:pt x="273231" y="938288"/>
                  </a:cubicBezTo>
                  <a:cubicBezTo>
                    <a:pt x="195839" y="1226063"/>
                    <a:pt x="143080" y="1413209"/>
                    <a:pt x="114954" y="1499728"/>
                  </a:cubicBezTo>
                  <a:cubicBezTo>
                    <a:pt x="85712" y="1594070"/>
                    <a:pt x="71742" y="1658237"/>
                    <a:pt x="73046" y="1692230"/>
                  </a:cubicBezTo>
                  <a:cubicBezTo>
                    <a:pt x="74163" y="1713743"/>
                    <a:pt x="80170" y="1725058"/>
                    <a:pt x="91066" y="1726036"/>
                  </a:cubicBezTo>
                  <a:cubicBezTo>
                    <a:pt x="109687" y="1727375"/>
                    <a:pt x="128222" y="1722459"/>
                    <a:pt x="143732" y="1712067"/>
                  </a:cubicBezTo>
                  <a:cubicBezTo>
                    <a:pt x="179774" y="1691671"/>
                    <a:pt x="198214" y="1689855"/>
                    <a:pt x="199610" y="1706898"/>
                  </a:cubicBezTo>
                  <a:cubicBezTo>
                    <a:pt x="199610" y="1714581"/>
                    <a:pt x="205338" y="1720868"/>
                    <a:pt x="215816" y="1727014"/>
                  </a:cubicBezTo>
                  <a:cubicBezTo>
                    <a:pt x="226293" y="1733161"/>
                    <a:pt x="231462" y="1738609"/>
                    <a:pt x="231740" y="1744756"/>
                  </a:cubicBezTo>
                  <a:cubicBezTo>
                    <a:pt x="232020" y="1750902"/>
                    <a:pt x="245710" y="1757188"/>
                    <a:pt x="270995" y="1763615"/>
                  </a:cubicBezTo>
                  <a:cubicBezTo>
                    <a:pt x="293438" y="1769637"/>
                    <a:pt x="316638" y="1772367"/>
                    <a:pt x="339865" y="1771717"/>
                  </a:cubicBezTo>
                  <a:cubicBezTo>
                    <a:pt x="348622" y="1771641"/>
                    <a:pt x="357255" y="1769638"/>
                    <a:pt x="365150" y="1765849"/>
                  </a:cubicBezTo>
                  <a:cubicBezTo>
                    <a:pt x="374091" y="1760681"/>
                    <a:pt x="380517" y="1757328"/>
                    <a:pt x="384290" y="1755512"/>
                  </a:cubicBezTo>
                  <a:cubicBezTo>
                    <a:pt x="388061" y="1753696"/>
                    <a:pt x="390855" y="1753976"/>
                    <a:pt x="392531" y="1756350"/>
                  </a:cubicBezTo>
                  <a:cubicBezTo>
                    <a:pt x="394477" y="1760254"/>
                    <a:pt x="395482" y="1764560"/>
                    <a:pt x="395465" y="1768923"/>
                  </a:cubicBezTo>
                  <a:cubicBezTo>
                    <a:pt x="400913" y="1785687"/>
                    <a:pt x="412368" y="1781915"/>
                    <a:pt x="429691" y="1757887"/>
                  </a:cubicBezTo>
                  <a:cubicBezTo>
                    <a:pt x="438991" y="1742421"/>
                    <a:pt x="452989" y="1730331"/>
                    <a:pt x="469644" y="1723382"/>
                  </a:cubicBezTo>
                  <a:cubicBezTo>
                    <a:pt x="484870" y="1717934"/>
                    <a:pt x="494231" y="1703545"/>
                    <a:pt x="497583" y="1680076"/>
                  </a:cubicBezTo>
                  <a:cubicBezTo>
                    <a:pt x="500933" y="1655463"/>
                    <a:pt x="508344" y="1631576"/>
                    <a:pt x="519516" y="1609390"/>
                  </a:cubicBezTo>
                  <a:cubicBezTo>
                    <a:pt x="532088" y="1583965"/>
                    <a:pt x="563287" y="1483384"/>
                    <a:pt x="613112" y="1307645"/>
                  </a:cubicBezTo>
                  <a:cubicBezTo>
                    <a:pt x="636767" y="1222803"/>
                    <a:pt x="658420" y="1146669"/>
                    <a:pt x="678071" y="1079242"/>
                  </a:cubicBezTo>
                  <a:cubicBezTo>
                    <a:pt x="697721" y="1011815"/>
                    <a:pt x="714764" y="951280"/>
                    <a:pt x="729200" y="897636"/>
                  </a:cubicBezTo>
                  <a:cubicBezTo>
                    <a:pt x="767197" y="730001"/>
                    <a:pt x="799281" y="615450"/>
                    <a:pt x="825450" y="553984"/>
                  </a:cubicBezTo>
                  <a:cubicBezTo>
                    <a:pt x="832087" y="535512"/>
                    <a:pt x="840954" y="517920"/>
                    <a:pt x="851853" y="501597"/>
                  </a:cubicBezTo>
                  <a:cubicBezTo>
                    <a:pt x="857415" y="494010"/>
                    <a:pt x="866071" y="489298"/>
                    <a:pt x="875462" y="488745"/>
                  </a:cubicBezTo>
                  <a:cubicBezTo>
                    <a:pt x="893775" y="487657"/>
                    <a:pt x="911683" y="482907"/>
                    <a:pt x="928128" y="474776"/>
                  </a:cubicBezTo>
                  <a:cubicBezTo>
                    <a:pt x="962387" y="457655"/>
                    <a:pt x="999819" y="447810"/>
                    <a:pt x="1038069" y="445858"/>
                  </a:cubicBezTo>
                  <a:cubicBezTo>
                    <a:pt x="1047514" y="444943"/>
                    <a:pt x="1057047" y="446087"/>
                    <a:pt x="1066008" y="449211"/>
                  </a:cubicBezTo>
                  <a:cubicBezTo>
                    <a:pt x="1078580" y="454706"/>
                    <a:pt x="1087893" y="453448"/>
                    <a:pt x="1093947" y="445439"/>
                  </a:cubicBezTo>
                  <a:cubicBezTo>
                    <a:pt x="1098278" y="439013"/>
                    <a:pt x="1102748" y="436499"/>
                    <a:pt x="1107917" y="437756"/>
                  </a:cubicBezTo>
                  <a:cubicBezTo>
                    <a:pt x="1111129" y="442226"/>
                    <a:pt x="1126357" y="436778"/>
                    <a:pt x="1153458" y="421551"/>
                  </a:cubicBezTo>
                  <a:lnTo>
                    <a:pt x="1194109" y="400876"/>
                  </a:ln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30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6604539" y="4460433"/>
              <a:ext cx="1056403" cy="1817546"/>
            </a:xfrm>
            <a:custGeom>
              <a:avLst/>
              <a:gdLst>
                <a:gd name="connsiteX0" fmla="*/ 1055734 w 1056403"/>
                <a:gd name="connsiteY0" fmla="*/ 1037132 h 1817546"/>
                <a:gd name="connsiteX1" fmla="*/ 1051544 w 1056403"/>
                <a:gd name="connsiteY1" fmla="*/ 997458 h 1817546"/>
                <a:gd name="connsiteX2" fmla="*/ 1007539 w 1056403"/>
                <a:gd name="connsiteY2" fmla="*/ 873268 h 1817546"/>
                <a:gd name="connsiteX3" fmla="*/ 886283 w 1056403"/>
                <a:gd name="connsiteY3" fmla="*/ 759555 h 1817546"/>
                <a:gd name="connsiteX4" fmla="*/ 602978 w 1056403"/>
                <a:gd name="connsiteY4" fmla="*/ 683002 h 1817546"/>
                <a:gd name="connsiteX5" fmla="*/ 492059 w 1056403"/>
                <a:gd name="connsiteY5" fmla="*/ 684259 h 1817546"/>
                <a:gd name="connsiteX6" fmla="*/ 550732 w 1056403"/>
                <a:gd name="connsiteY6" fmla="*/ 616925 h 1817546"/>
                <a:gd name="connsiteX7" fmla="*/ 667797 w 1056403"/>
                <a:gd name="connsiteY7" fmla="*/ 497764 h 1817546"/>
                <a:gd name="connsiteX8" fmla="*/ 741418 w 1056403"/>
                <a:gd name="connsiteY8" fmla="*/ 440768 h 1817546"/>
                <a:gd name="connsiteX9" fmla="*/ 752174 w 1056403"/>
                <a:gd name="connsiteY9" fmla="*/ 433643 h 1817546"/>
                <a:gd name="connsiteX10" fmla="*/ 819927 w 1056403"/>
                <a:gd name="connsiteY10" fmla="*/ 370221 h 1817546"/>
                <a:gd name="connsiteX11" fmla="*/ 893128 w 1056403"/>
                <a:gd name="connsiteY11" fmla="*/ 282213 h 1817546"/>
                <a:gd name="connsiteX12" fmla="*/ 863372 w 1056403"/>
                <a:gd name="connsiteY12" fmla="*/ 221724 h 1817546"/>
                <a:gd name="connsiteX13" fmla="*/ 685678 w 1056403"/>
                <a:gd name="connsiteY13" fmla="*/ -114 h 1817546"/>
                <a:gd name="connsiteX14" fmla="*/ 633851 w 1056403"/>
                <a:gd name="connsiteY14" fmla="*/ 26987 h 1817546"/>
                <a:gd name="connsiteX15" fmla="*/ 608286 w 1056403"/>
                <a:gd name="connsiteY15" fmla="*/ 46125 h 1817546"/>
                <a:gd name="connsiteX16" fmla="*/ 567495 w 1056403"/>
                <a:gd name="connsiteY16" fmla="*/ 74763 h 1817546"/>
                <a:gd name="connsiteX17" fmla="*/ 531174 w 1056403"/>
                <a:gd name="connsiteY17" fmla="*/ 101026 h 1817546"/>
                <a:gd name="connsiteX18" fmla="*/ 243120 w 1056403"/>
                <a:gd name="connsiteY18" fmla="*/ 370780 h 1817546"/>
                <a:gd name="connsiteX19" fmla="*/ 71154 w 1056403"/>
                <a:gd name="connsiteY19" fmla="*/ 610359 h 1817546"/>
                <a:gd name="connsiteX20" fmla="*/ -91 w 1056403"/>
                <a:gd name="connsiteY20" fmla="*/ 780509 h 1817546"/>
                <a:gd name="connsiteX21" fmla="*/ 54111 w 1056403"/>
                <a:gd name="connsiteY21" fmla="*/ 886400 h 1817546"/>
                <a:gd name="connsiteX22" fmla="*/ 151899 w 1056403"/>
                <a:gd name="connsiteY22" fmla="*/ 1027772 h 1817546"/>
                <a:gd name="connsiteX23" fmla="*/ 220489 w 1056403"/>
                <a:gd name="connsiteY23" fmla="*/ 1066468 h 1817546"/>
                <a:gd name="connsiteX24" fmla="*/ 365075 w 1056403"/>
                <a:gd name="connsiteY24" fmla="*/ 1032522 h 1817546"/>
                <a:gd name="connsiteX25" fmla="*/ 575737 w 1056403"/>
                <a:gd name="connsiteY25" fmla="*/ 986282 h 1817546"/>
                <a:gd name="connsiteX26" fmla="*/ 664025 w 1056403"/>
                <a:gd name="connsiteY26" fmla="*/ 1021765 h 1817546"/>
                <a:gd name="connsiteX27" fmla="*/ 677157 w 1056403"/>
                <a:gd name="connsiteY27" fmla="*/ 1061020 h 1817546"/>
                <a:gd name="connsiteX28" fmla="*/ 630499 w 1056403"/>
                <a:gd name="connsiteY28" fmla="*/ 1144838 h 1817546"/>
                <a:gd name="connsiteX29" fmla="*/ 236833 w 1056403"/>
                <a:gd name="connsiteY29" fmla="*/ 1389027 h 1817546"/>
                <a:gd name="connsiteX30" fmla="*/ 136113 w 1056403"/>
                <a:gd name="connsiteY30" fmla="*/ 1458875 h 1817546"/>
                <a:gd name="connsiteX31" fmla="*/ 147847 w 1056403"/>
                <a:gd name="connsiteY31" fmla="*/ 1471588 h 1817546"/>
                <a:gd name="connsiteX32" fmla="*/ 161816 w 1056403"/>
                <a:gd name="connsiteY32" fmla="*/ 1484160 h 1817546"/>
                <a:gd name="connsiteX33" fmla="*/ 161816 w 1056403"/>
                <a:gd name="connsiteY33" fmla="*/ 1490866 h 1817546"/>
                <a:gd name="connsiteX34" fmla="*/ 151199 w 1056403"/>
                <a:gd name="connsiteY34" fmla="*/ 1497990 h 1817546"/>
                <a:gd name="connsiteX35" fmla="*/ 98534 w 1056403"/>
                <a:gd name="connsiteY35" fmla="*/ 1511960 h 1817546"/>
                <a:gd name="connsiteX36" fmla="*/ 64029 w 1056403"/>
                <a:gd name="connsiteY36" fmla="*/ 1529282 h 1817546"/>
                <a:gd name="connsiteX37" fmla="*/ 84285 w 1056403"/>
                <a:gd name="connsiteY37" fmla="*/ 1537105 h 1817546"/>
                <a:gd name="connsiteX38" fmla="*/ 99791 w 1056403"/>
                <a:gd name="connsiteY38" fmla="*/ 1534032 h 1817546"/>
                <a:gd name="connsiteX39" fmla="*/ 101887 w 1056403"/>
                <a:gd name="connsiteY39" fmla="*/ 1534032 h 1817546"/>
                <a:gd name="connsiteX40" fmla="*/ 1027 w 1056403"/>
                <a:gd name="connsiteY40" fmla="*/ 1598991 h 1817546"/>
                <a:gd name="connsiteX41" fmla="*/ 15973 w 1056403"/>
                <a:gd name="connsiteY41" fmla="*/ 1631540 h 1817546"/>
                <a:gd name="connsiteX42" fmla="*/ 33994 w 1056403"/>
                <a:gd name="connsiteY42" fmla="*/ 1681691 h 1817546"/>
                <a:gd name="connsiteX43" fmla="*/ 56206 w 1056403"/>
                <a:gd name="connsiteY43" fmla="*/ 1724857 h 1817546"/>
                <a:gd name="connsiteX44" fmla="*/ 67382 w 1056403"/>
                <a:gd name="connsiteY44" fmla="*/ 1770817 h 1817546"/>
                <a:gd name="connsiteX45" fmla="*/ 65426 w 1056403"/>
                <a:gd name="connsiteY45" fmla="*/ 1796522 h 1817546"/>
                <a:gd name="connsiteX46" fmla="*/ 88476 w 1056403"/>
                <a:gd name="connsiteY46" fmla="*/ 1792051 h 1817546"/>
                <a:gd name="connsiteX47" fmla="*/ 101467 w 1056403"/>
                <a:gd name="connsiteY47" fmla="*/ 1785765 h 1817546"/>
                <a:gd name="connsiteX48" fmla="*/ 105938 w 1056403"/>
                <a:gd name="connsiteY48" fmla="*/ 1786743 h 1817546"/>
                <a:gd name="connsiteX49" fmla="*/ 121305 w 1056403"/>
                <a:gd name="connsiteY49" fmla="*/ 1783669 h 1817546"/>
                <a:gd name="connsiteX50" fmla="*/ 156089 w 1056403"/>
                <a:gd name="connsiteY50" fmla="*/ 1770817 h 1817546"/>
                <a:gd name="connsiteX51" fmla="*/ 201630 w 1056403"/>
                <a:gd name="connsiteY51" fmla="*/ 1748606 h 1817546"/>
                <a:gd name="connsiteX52" fmla="*/ 201630 w 1056403"/>
                <a:gd name="connsiteY52" fmla="*/ 1784088 h 1817546"/>
                <a:gd name="connsiteX53" fmla="*/ 205263 w 1056403"/>
                <a:gd name="connsiteY53" fmla="*/ 1812726 h 1817546"/>
                <a:gd name="connsiteX54" fmla="*/ 221048 w 1056403"/>
                <a:gd name="connsiteY54" fmla="*/ 1816358 h 1817546"/>
                <a:gd name="connsiteX55" fmla="*/ 342165 w 1056403"/>
                <a:gd name="connsiteY55" fmla="*/ 1799036 h 1817546"/>
                <a:gd name="connsiteX56" fmla="*/ 453922 w 1056403"/>
                <a:gd name="connsiteY56" fmla="*/ 1760200 h 1817546"/>
                <a:gd name="connsiteX57" fmla="*/ 549474 w 1056403"/>
                <a:gd name="connsiteY57" fmla="*/ 1719828 h 1817546"/>
                <a:gd name="connsiteX58" fmla="*/ 665981 w 1056403"/>
                <a:gd name="connsiteY58" fmla="*/ 1657244 h 1817546"/>
                <a:gd name="connsiteX59" fmla="*/ 804839 w 1056403"/>
                <a:gd name="connsiteY59" fmla="*/ 1551494 h 1817546"/>
                <a:gd name="connsiteX60" fmla="*/ 832779 w 1056403"/>
                <a:gd name="connsiteY60" fmla="*/ 1526768 h 1817546"/>
                <a:gd name="connsiteX61" fmla="*/ 873011 w 1056403"/>
                <a:gd name="connsiteY61" fmla="*/ 1490307 h 1817546"/>
                <a:gd name="connsiteX62" fmla="*/ 1011311 w 1056403"/>
                <a:gd name="connsiteY62" fmla="*/ 1287049 h 1817546"/>
                <a:gd name="connsiteX63" fmla="*/ 1055734 w 1056403"/>
                <a:gd name="connsiteY63" fmla="*/ 1037132 h 181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56403" h="1817546">
                  <a:moveTo>
                    <a:pt x="1055734" y="1037132"/>
                  </a:moveTo>
                  <a:cubicBezTo>
                    <a:pt x="1055380" y="1023818"/>
                    <a:pt x="1053978" y="1010552"/>
                    <a:pt x="1051544" y="997458"/>
                  </a:cubicBezTo>
                  <a:cubicBezTo>
                    <a:pt x="1047547" y="953021"/>
                    <a:pt x="1032412" y="910308"/>
                    <a:pt x="1007539" y="873268"/>
                  </a:cubicBezTo>
                  <a:cubicBezTo>
                    <a:pt x="973377" y="829199"/>
                    <a:pt x="932451" y="790820"/>
                    <a:pt x="886283" y="759555"/>
                  </a:cubicBezTo>
                  <a:cubicBezTo>
                    <a:pt x="815596" y="707029"/>
                    <a:pt x="721161" y="681511"/>
                    <a:pt x="602978" y="683002"/>
                  </a:cubicBezTo>
                  <a:lnTo>
                    <a:pt x="492059" y="684259"/>
                  </a:lnTo>
                  <a:lnTo>
                    <a:pt x="550732" y="616925"/>
                  </a:lnTo>
                  <a:cubicBezTo>
                    <a:pt x="588636" y="575109"/>
                    <a:pt x="627658" y="535389"/>
                    <a:pt x="667797" y="497764"/>
                  </a:cubicBezTo>
                  <a:cubicBezTo>
                    <a:pt x="707937" y="460139"/>
                    <a:pt x="732477" y="441140"/>
                    <a:pt x="741418" y="440768"/>
                  </a:cubicBezTo>
                  <a:cubicBezTo>
                    <a:pt x="748821" y="440768"/>
                    <a:pt x="752453" y="438114"/>
                    <a:pt x="752174" y="433643"/>
                  </a:cubicBezTo>
                  <a:cubicBezTo>
                    <a:pt x="751895" y="429173"/>
                    <a:pt x="774386" y="406682"/>
                    <a:pt x="819927" y="370221"/>
                  </a:cubicBezTo>
                  <a:cubicBezTo>
                    <a:pt x="869659" y="330827"/>
                    <a:pt x="894059" y="301491"/>
                    <a:pt x="893128" y="282213"/>
                  </a:cubicBezTo>
                  <a:cubicBezTo>
                    <a:pt x="893128" y="267544"/>
                    <a:pt x="882511" y="247288"/>
                    <a:pt x="863372" y="221724"/>
                  </a:cubicBezTo>
                  <a:cubicBezTo>
                    <a:pt x="764187" y="72714"/>
                    <a:pt x="704956" y="-1232"/>
                    <a:pt x="685678" y="-114"/>
                  </a:cubicBezTo>
                  <a:cubicBezTo>
                    <a:pt x="676877" y="-114"/>
                    <a:pt x="659555" y="9386"/>
                    <a:pt x="633851" y="26987"/>
                  </a:cubicBezTo>
                  <a:cubicBezTo>
                    <a:pt x="628123" y="31737"/>
                    <a:pt x="619881" y="38023"/>
                    <a:pt x="608286" y="46125"/>
                  </a:cubicBezTo>
                  <a:lnTo>
                    <a:pt x="567495" y="74763"/>
                  </a:lnTo>
                  <a:cubicBezTo>
                    <a:pt x="551849" y="85939"/>
                    <a:pt x="539556" y="94600"/>
                    <a:pt x="531174" y="101026"/>
                  </a:cubicBezTo>
                  <a:cubicBezTo>
                    <a:pt x="425034" y="179487"/>
                    <a:pt x="328368" y="270011"/>
                    <a:pt x="243120" y="370780"/>
                  </a:cubicBezTo>
                  <a:cubicBezTo>
                    <a:pt x="179292" y="445763"/>
                    <a:pt x="121774" y="525896"/>
                    <a:pt x="71154" y="610359"/>
                  </a:cubicBezTo>
                  <a:cubicBezTo>
                    <a:pt x="22167" y="692780"/>
                    <a:pt x="-1582" y="749497"/>
                    <a:pt x="-91" y="780509"/>
                  </a:cubicBezTo>
                  <a:cubicBezTo>
                    <a:pt x="747" y="796714"/>
                    <a:pt x="18907" y="832057"/>
                    <a:pt x="54111" y="886400"/>
                  </a:cubicBezTo>
                  <a:cubicBezTo>
                    <a:pt x="89314" y="940741"/>
                    <a:pt x="122143" y="987959"/>
                    <a:pt x="151899" y="1027772"/>
                  </a:cubicBezTo>
                  <a:cubicBezTo>
                    <a:pt x="172480" y="1054873"/>
                    <a:pt x="195344" y="1067772"/>
                    <a:pt x="220489" y="1066468"/>
                  </a:cubicBezTo>
                  <a:cubicBezTo>
                    <a:pt x="242561" y="1065351"/>
                    <a:pt x="290757" y="1054035"/>
                    <a:pt x="365075" y="1032522"/>
                  </a:cubicBezTo>
                  <a:cubicBezTo>
                    <a:pt x="464259" y="1003931"/>
                    <a:pt x="534480" y="988518"/>
                    <a:pt x="575737" y="986282"/>
                  </a:cubicBezTo>
                  <a:cubicBezTo>
                    <a:pt x="615551" y="984326"/>
                    <a:pt x="645585" y="996061"/>
                    <a:pt x="664025" y="1021765"/>
                  </a:cubicBezTo>
                  <a:cubicBezTo>
                    <a:pt x="671441" y="1033629"/>
                    <a:pt x="675942" y="1047082"/>
                    <a:pt x="677157" y="1061020"/>
                  </a:cubicBezTo>
                  <a:cubicBezTo>
                    <a:pt x="678833" y="1093429"/>
                    <a:pt x="663187" y="1121648"/>
                    <a:pt x="630499" y="1144838"/>
                  </a:cubicBezTo>
                  <a:cubicBezTo>
                    <a:pt x="549195" y="1205280"/>
                    <a:pt x="417973" y="1286676"/>
                    <a:pt x="236833" y="1389027"/>
                  </a:cubicBezTo>
                  <a:cubicBezTo>
                    <a:pt x="169221" y="1426280"/>
                    <a:pt x="135647" y="1449562"/>
                    <a:pt x="136113" y="1458875"/>
                  </a:cubicBezTo>
                  <a:cubicBezTo>
                    <a:pt x="136113" y="1463346"/>
                    <a:pt x="140164" y="1467536"/>
                    <a:pt x="147847" y="1471588"/>
                  </a:cubicBezTo>
                  <a:cubicBezTo>
                    <a:pt x="153166" y="1474979"/>
                    <a:pt x="157886" y="1479227"/>
                    <a:pt x="161816" y="1484160"/>
                  </a:cubicBezTo>
                  <a:cubicBezTo>
                    <a:pt x="163354" y="1487094"/>
                    <a:pt x="163493" y="1489329"/>
                    <a:pt x="161816" y="1490866"/>
                  </a:cubicBezTo>
                  <a:cubicBezTo>
                    <a:pt x="158598" y="1493686"/>
                    <a:pt x="155029" y="1496081"/>
                    <a:pt x="151199" y="1497990"/>
                  </a:cubicBezTo>
                  <a:cubicBezTo>
                    <a:pt x="135267" y="1507410"/>
                    <a:pt x="117041" y="1512245"/>
                    <a:pt x="98534" y="1511960"/>
                  </a:cubicBezTo>
                  <a:cubicBezTo>
                    <a:pt x="74926" y="1513217"/>
                    <a:pt x="63470" y="1518945"/>
                    <a:pt x="64029" y="1529282"/>
                  </a:cubicBezTo>
                  <a:cubicBezTo>
                    <a:pt x="64588" y="1539620"/>
                    <a:pt x="71293" y="1542135"/>
                    <a:pt x="84285" y="1537105"/>
                  </a:cubicBezTo>
                  <a:cubicBezTo>
                    <a:pt x="89277" y="1535333"/>
                    <a:pt x="94501" y="1534297"/>
                    <a:pt x="99791" y="1534032"/>
                  </a:cubicBezTo>
                  <a:lnTo>
                    <a:pt x="101887" y="1534032"/>
                  </a:lnTo>
                  <a:cubicBezTo>
                    <a:pt x="101887" y="1539899"/>
                    <a:pt x="68499" y="1561971"/>
                    <a:pt x="1027" y="1598991"/>
                  </a:cubicBezTo>
                  <a:lnTo>
                    <a:pt x="15973" y="1631540"/>
                  </a:lnTo>
                  <a:cubicBezTo>
                    <a:pt x="25591" y="1646730"/>
                    <a:pt x="31745" y="1663853"/>
                    <a:pt x="33994" y="1681691"/>
                  </a:cubicBezTo>
                  <a:cubicBezTo>
                    <a:pt x="37357" y="1697824"/>
                    <a:pt x="45033" y="1712743"/>
                    <a:pt x="56206" y="1724857"/>
                  </a:cubicBezTo>
                  <a:cubicBezTo>
                    <a:pt x="70176" y="1743437"/>
                    <a:pt x="74088" y="1758664"/>
                    <a:pt x="67382" y="1770817"/>
                  </a:cubicBezTo>
                  <a:cubicBezTo>
                    <a:pt x="60676" y="1782971"/>
                    <a:pt x="61375" y="1791492"/>
                    <a:pt x="65426" y="1796522"/>
                  </a:cubicBezTo>
                  <a:cubicBezTo>
                    <a:pt x="69477" y="1801550"/>
                    <a:pt x="77021" y="1800014"/>
                    <a:pt x="88476" y="1792051"/>
                  </a:cubicBezTo>
                  <a:cubicBezTo>
                    <a:pt x="92588" y="1789532"/>
                    <a:pt x="96940" y="1787426"/>
                    <a:pt x="101467" y="1785765"/>
                  </a:cubicBezTo>
                  <a:cubicBezTo>
                    <a:pt x="104262" y="1784927"/>
                    <a:pt x="105799" y="1785765"/>
                    <a:pt x="105938" y="1786743"/>
                  </a:cubicBezTo>
                  <a:cubicBezTo>
                    <a:pt x="106078" y="1787721"/>
                    <a:pt x="111107" y="1786743"/>
                    <a:pt x="121305" y="1783669"/>
                  </a:cubicBezTo>
                  <a:cubicBezTo>
                    <a:pt x="131503" y="1780596"/>
                    <a:pt x="143098" y="1775986"/>
                    <a:pt x="156089" y="1770817"/>
                  </a:cubicBezTo>
                  <a:lnTo>
                    <a:pt x="201630" y="1748606"/>
                  </a:lnTo>
                  <a:lnTo>
                    <a:pt x="201630" y="1784088"/>
                  </a:lnTo>
                  <a:cubicBezTo>
                    <a:pt x="199983" y="1793783"/>
                    <a:pt x="201247" y="1803749"/>
                    <a:pt x="205263" y="1812726"/>
                  </a:cubicBezTo>
                  <a:cubicBezTo>
                    <a:pt x="209214" y="1817175"/>
                    <a:pt x="215550" y="1818633"/>
                    <a:pt x="221048" y="1816358"/>
                  </a:cubicBezTo>
                  <a:cubicBezTo>
                    <a:pt x="260986" y="1807871"/>
                    <a:pt x="301450" y="1802084"/>
                    <a:pt x="342165" y="1799036"/>
                  </a:cubicBezTo>
                  <a:cubicBezTo>
                    <a:pt x="365727" y="1797919"/>
                    <a:pt x="402979" y="1784973"/>
                    <a:pt x="453922" y="1760200"/>
                  </a:cubicBezTo>
                  <a:cubicBezTo>
                    <a:pt x="514550" y="1733379"/>
                    <a:pt x="546401" y="1719921"/>
                    <a:pt x="549474" y="1719828"/>
                  </a:cubicBezTo>
                  <a:cubicBezTo>
                    <a:pt x="565679" y="1718990"/>
                    <a:pt x="604514" y="1698129"/>
                    <a:pt x="665981" y="1657244"/>
                  </a:cubicBezTo>
                  <a:cubicBezTo>
                    <a:pt x="715160" y="1625963"/>
                    <a:pt x="761611" y="1590587"/>
                    <a:pt x="804839" y="1551494"/>
                  </a:cubicBezTo>
                  <a:cubicBezTo>
                    <a:pt x="814727" y="1543926"/>
                    <a:pt x="824065" y="1535663"/>
                    <a:pt x="832779" y="1526768"/>
                  </a:cubicBezTo>
                  <a:cubicBezTo>
                    <a:pt x="848239" y="1511960"/>
                    <a:pt x="861649" y="1499807"/>
                    <a:pt x="873011" y="1490307"/>
                  </a:cubicBezTo>
                  <a:cubicBezTo>
                    <a:pt x="934838" y="1434707"/>
                    <a:pt x="982289" y="1364969"/>
                    <a:pt x="1011311" y="1287049"/>
                  </a:cubicBezTo>
                  <a:cubicBezTo>
                    <a:pt x="1044147" y="1207974"/>
                    <a:pt x="1059309" y="1122679"/>
                    <a:pt x="1055734" y="1037132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31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1205199" y="1754806"/>
              <a:ext cx="3451898" cy="1540443"/>
            </a:xfrm>
            <a:custGeom>
              <a:avLst/>
              <a:gdLst>
                <a:gd name="connsiteX0" fmla="*/ 10041 w 3451898"/>
                <a:gd name="connsiteY0" fmla="*/ 1364987 h 1540443"/>
                <a:gd name="connsiteX1" fmla="*/ 29040 w 3451898"/>
                <a:gd name="connsiteY1" fmla="*/ 1375743 h 1540443"/>
                <a:gd name="connsiteX2" fmla="*/ 102520 w 3451898"/>
                <a:gd name="connsiteY2" fmla="*/ 1389713 h 1540443"/>
                <a:gd name="connsiteX3" fmla="*/ 172368 w 3451898"/>
                <a:gd name="connsiteY3" fmla="*/ 1398234 h 1540443"/>
                <a:gd name="connsiteX4" fmla="*/ 53766 w 3451898"/>
                <a:gd name="connsiteY4" fmla="*/ 1438467 h 1540443"/>
                <a:gd name="connsiteX5" fmla="*/ 121659 w 3451898"/>
                <a:gd name="connsiteY5" fmla="*/ 1457466 h 1540443"/>
                <a:gd name="connsiteX6" fmla="*/ 320027 w 3451898"/>
                <a:gd name="connsiteY6" fmla="*/ 1451040 h 1540443"/>
                <a:gd name="connsiteX7" fmla="*/ 320027 w 3451898"/>
                <a:gd name="connsiteY7" fmla="*/ 1451040 h 1540443"/>
                <a:gd name="connsiteX8" fmla="*/ 329414 w 3451898"/>
                <a:gd name="connsiteY8" fmla="*/ 1457260 h 1540443"/>
                <a:gd name="connsiteX9" fmla="*/ 329527 w 3451898"/>
                <a:gd name="connsiteY9" fmla="*/ 1459701 h 1540443"/>
                <a:gd name="connsiteX10" fmla="*/ 367245 w 3451898"/>
                <a:gd name="connsiteY10" fmla="*/ 1506639 h 1540443"/>
                <a:gd name="connsiteX11" fmla="*/ 416977 w 3451898"/>
                <a:gd name="connsiteY11" fmla="*/ 1540306 h 1540443"/>
                <a:gd name="connsiteX12" fmla="*/ 447011 w 3451898"/>
                <a:gd name="connsiteY12" fmla="*/ 1526336 h 1540443"/>
                <a:gd name="connsiteX13" fmla="*/ 460981 w 3451898"/>
                <a:gd name="connsiteY13" fmla="*/ 1520189 h 1540443"/>
                <a:gd name="connsiteX14" fmla="*/ 472855 w 3451898"/>
                <a:gd name="connsiteY14" fmla="*/ 1523263 h 1540443"/>
                <a:gd name="connsiteX15" fmla="*/ 482913 w 3451898"/>
                <a:gd name="connsiteY15" fmla="*/ 1526336 h 1540443"/>
                <a:gd name="connsiteX16" fmla="*/ 498699 w 3451898"/>
                <a:gd name="connsiteY16" fmla="*/ 1514741 h 1540443"/>
                <a:gd name="connsiteX17" fmla="*/ 528873 w 3451898"/>
                <a:gd name="connsiteY17" fmla="*/ 1502308 h 1540443"/>
                <a:gd name="connsiteX18" fmla="*/ 555835 w 3451898"/>
                <a:gd name="connsiteY18" fmla="*/ 1500911 h 1540443"/>
                <a:gd name="connsiteX19" fmla="*/ 575532 w 3451898"/>
                <a:gd name="connsiteY19" fmla="*/ 1496301 h 1540443"/>
                <a:gd name="connsiteX20" fmla="*/ 606265 w 3451898"/>
                <a:gd name="connsiteY20" fmla="*/ 1494765 h 1540443"/>
                <a:gd name="connsiteX21" fmla="*/ 642307 w 3451898"/>
                <a:gd name="connsiteY21" fmla="*/ 1454951 h 1540443"/>
                <a:gd name="connsiteX22" fmla="*/ 659490 w 3451898"/>
                <a:gd name="connsiteY22" fmla="*/ 1421703 h 1540443"/>
                <a:gd name="connsiteX23" fmla="*/ 727662 w 3451898"/>
                <a:gd name="connsiteY23" fmla="*/ 1415138 h 1540443"/>
                <a:gd name="connsiteX24" fmla="*/ 890827 w 3451898"/>
                <a:gd name="connsiteY24" fmla="*/ 1415138 h 1540443"/>
                <a:gd name="connsiteX25" fmla="*/ 894179 w 3451898"/>
                <a:gd name="connsiteY25" fmla="*/ 1408013 h 1540443"/>
                <a:gd name="connsiteX26" fmla="*/ 1034575 w 3451898"/>
                <a:gd name="connsiteY26" fmla="*/ 1413042 h 1540443"/>
                <a:gd name="connsiteX27" fmla="*/ 1296226 w 3451898"/>
                <a:gd name="connsiteY27" fmla="*/ 1399073 h 1540443"/>
                <a:gd name="connsiteX28" fmla="*/ 1300836 w 3451898"/>
                <a:gd name="connsiteY28" fmla="*/ 1393205 h 1540443"/>
                <a:gd name="connsiteX29" fmla="*/ 1439275 w 3451898"/>
                <a:gd name="connsiteY29" fmla="*/ 1389433 h 1540443"/>
                <a:gd name="connsiteX30" fmla="*/ 1462045 w 3451898"/>
                <a:gd name="connsiteY30" fmla="*/ 1387478 h 1540443"/>
                <a:gd name="connsiteX31" fmla="*/ 1469868 w 3451898"/>
                <a:gd name="connsiteY31" fmla="*/ 1381750 h 1540443"/>
                <a:gd name="connsiteX32" fmla="*/ 1533710 w 3451898"/>
                <a:gd name="connsiteY32" fmla="*/ 1381052 h 1540443"/>
                <a:gd name="connsiteX33" fmla="*/ 1537482 w 3451898"/>
                <a:gd name="connsiteY33" fmla="*/ 1381052 h 1540443"/>
                <a:gd name="connsiteX34" fmla="*/ 1589030 w 3451898"/>
                <a:gd name="connsiteY34" fmla="*/ 1381052 h 1540443"/>
                <a:gd name="connsiteX35" fmla="*/ 1673546 w 3451898"/>
                <a:gd name="connsiteY35" fmla="*/ 1367920 h 1540443"/>
                <a:gd name="connsiteX36" fmla="*/ 2322994 w 3451898"/>
                <a:gd name="connsiteY36" fmla="*/ 1306594 h 1540443"/>
                <a:gd name="connsiteX37" fmla="*/ 2451515 w 3451898"/>
                <a:gd name="connsiteY37" fmla="*/ 1289271 h 1540443"/>
                <a:gd name="connsiteX38" fmla="*/ 2457243 w 3451898"/>
                <a:gd name="connsiteY38" fmla="*/ 1293322 h 1540443"/>
                <a:gd name="connsiteX39" fmla="*/ 2578080 w 3451898"/>
                <a:gd name="connsiteY39" fmla="*/ 1336070 h 1540443"/>
                <a:gd name="connsiteX40" fmla="*/ 2712049 w 3451898"/>
                <a:gd name="connsiteY40" fmla="*/ 1352833 h 1540443"/>
                <a:gd name="connsiteX41" fmla="*/ 2798940 w 3451898"/>
                <a:gd name="connsiteY41" fmla="*/ 1334812 h 1540443"/>
                <a:gd name="connsiteX42" fmla="*/ 2867252 w 3451898"/>
                <a:gd name="connsiteY42" fmla="*/ 1308689 h 1540443"/>
                <a:gd name="connsiteX43" fmla="*/ 2927880 w 3451898"/>
                <a:gd name="connsiteY43" fmla="*/ 1272089 h 1540443"/>
                <a:gd name="connsiteX44" fmla="*/ 2965737 w 3451898"/>
                <a:gd name="connsiteY44" fmla="*/ 1251833 h 1540443"/>
                <a:gd name="connsiteX45" fmla="*/ 2987949 w 3451898"/>
                <a:gd name="connsiteY45" fmla="*/ 1250715 h 1540443"/>
                <a:gd name="connsiteX46" fmla="*/ 2987949 w 3451898"/>
                <a:gd name="connsiteY46" fmla="*/ 1247921 h 1540443"/>
                <a:gd name="connsiteX47" fmla="*/ 2973980 w 3451898"/>
                <a:gd name="connsiteY47" fmla="*/ 1247921 h 1540443"/>
                <a:gd name="connsiteX48" fmla="*/ 2987111 w 3451898"/>
                <a:gd name="connsiteY48" fmla="*/ 1242892 h 1540443"/>
                <a:gd name="connsiteX49" fmla="*/ 2994096 w 3451898"/>
                <a:gd name="connsiteY49" fmla="*/ 1239120 h 1540443"/>
                <a:gd name="connsiteX50" fmla="*/ 3137285 w 3451898"/>
                <a:gd name="connsiteY50" fmla="*/ 1236186 h 1540443"/>
                <a:gd name="connsiteX51" fmla="*/ 3150556 w 3451898"/>
                <a:gd name="connsiteY51" fmla="*/ 1230459 h 1540443"/>
                <a:gd name="connsiteX52" fmla="*/ 3156004 w 3451898"/>
                <a:gd name="connsiteY52" fmla="*/ 1235767 h 1540443"/>
                <a:gd name="connsiteX53" fmla="*/ 3167319 w 3451898"/>
                <a:gd name="connsiteY53" fmla="*/ 1224732 h 1540443"/>
                <a:gd name="connsiteX54" fmla="*/ 3216493 w 3451898"/>
                <a:gd name="connsiteY54" fmla="*/ 1233952 h 1540443"/>
                <a:gd name="connsiteX55" fmla="*/ 3226132 w 3451898"/>
                <a:gd name="connsiteY55" fmla="*/ 1225709 h 1540443"/>
                <a:gd name="connsiteX56" fmla="*/ 3246388 w 3451898"/>
                <a:gd name="connsiteY56" fmla="*/ 1223754 h 1540443"/>
                <a:gd name="connsiteX57" fmla="*/ 3396142 w 3451898"/>
                <a:gd name="connsiteY57" fmla="*/ 1220541 h 1540443"/>
                <a:gd name="connsiteX58" fmla="*/ 3402708 w 3451898"/>
                <a:gd name="connsiteY58" fmla="*/ 1218026 h 1540443"/>
                <a:gd name="connsiteX59" fmla="*/ 3413185 w 3451898"/>
                <a:gd name="connsiteY59" fmla="*/ 1209784 h 1540443"/>
                <a:gd name="connsiteX60" fmla="*/ 3439727 w 3451898"/>
                <a:gd name="connsiteY60" fmla="*/ 1198329 h 1540443"/>
                <a:gd name="connsiteX61" fmla="*/ 3425758 w 3451898"/>
                <a:gd name="connsiteY61" fmla="*/ 1193439 h 1540443"/>
                <a:gd name="connsiteX62" fmla="*/ 3451741 w 3451898"/>
                <a:gd name="connsiteY62" fmla="*/ 1189109 h 1540443"/>
                <a:gd name="connsiteX63" fmla="*/ 3451043 w 3451898"/>
                <a:gd name="connsiteY63" fmla="*/ 1185896 h 1540443"/>
                <a:gd name="connsiteX64" fmla="*/ 3423103 w 3451898"/>
                <a:gd name="connsiteY64" fmla="*/ 1184638 h 1540443"/>
                <a:gd name="connsiteX65" fmla="*/ 3423103 w 3451898"/>
                <a:gd name="connsiteY65" fmla="*/ 1182962 h 1540443"/>
                <a:gd name="connsiteX66" fmla="*/ 3444477 w 3451898"/>
                <a:gd name="connsiteY66" fmla="*/ 1181426 h 1540443"/>
                <a:gd name="connsiteX67" fmla="*/ 3444477 w 3451898"/>
                <a:gd name="connsiteY67" fmla="*/ 1178073 h 1540443"/>
                <a:gd name="connsiteX68" fmla="*/ 3334396 w 3451898"/>
                <a:gd name="connsiteY68" fmla="*/ 1173742 h 1540443"/>
                <a:gd name="connsiteX69" fmla="*/ 3334396 w 3451898"/>
                <a:gd name="connsiteY69" fmla="*/ 1169691 h 1540443"/>
                <a:gd name="connsiteX70" fmla="*/ 3405083 w 3451898"/>
                <a:gd name="connsiteY70" fmla="*/ 1169691 h 1540443"/>
                <a:gd name="connsiteX71" fmla="*/ 3405083 w 3451898"/>
                <a:gd name="connsiteY71" fmla="*/ 1166059 h 1540443"/>
                <a:gd name="connsiteX72" fmla="*/ 3376026 w 3451898"/>
                <a:gd name="connsiteY72" fmla="*/ 1163125 h 1540443"/>
                <a:gd name="connsiteX73" fmla="*/ 3429669 w 3451898"/>
                <a:gd name="connsiteY73" fmla="*/ 1156699 h 1540443"/>
                <a:gd name="connsiteX74" fmla="*/ 3429669 w 3451898"/>
                <a:gd name="connsiteY74" fmla="*/ 1152508 h 1540443"/>
                <a:gd name="connsiteX75" fmla="*/ 3395863 w 3451898"/>
                <a:gd name="connsiteY75" fmla="*/ 1148457 h 1540443"/>
                <a:gd name="connsiteX76" fmla="*/ 3395863 w 3451898"/>
                <a:gd name="connsiteY76" fmla="*/ 1145104 h 1540443"/>
                <a:gd name="connsiteX77" fmla="*/ 3432323 w 3451898"/>
                <a:gd name="connsiteY77" fmla="*/ 1145105 h 1540443"/>
                <a:gd name="connsiteX78" fmla="*/ 3432323 w 3451898"/>
                <a:gd name="connsiteY78" fmla="*/ 1140634 h 1540443"/>
                <a:gd name="connsiteX79" fmla="*/ 3395723 w 3451898"/>
                <a:gd name="connsiteY79" fmla="*/ 1135885 h 1540443"/>
                <a:gd name="connsiteX80" fmla="*/ 3359961 w 3451898"/>
                <a:gd name="connsiteY80" fmla="*/ 1134068 h 1540443"/>
                <a:gd name="connsiteX81" fmla="*/ 3415839 w 3451898"/>
                <a:gd name="connsiteY81" fmla="*/ 1131833 h 1540443"/>
                <a:gd name="connsiteX82" fmla="*/ 3370997 w 3451898"/>
                <a:gd name="connsiteY82" fmla="*/ 1112136 h 1540443"/>
                <a:gd name="connsiteX83" fmla="*/ 3113816 w 3451898"/>
                <a:gd name="connsiteY83" fmla="*/ 1118702 h 1540443"/>
                <a:gd name="connsiteX84" fmla="*/ 3168577 w 3451898"/>
                <a:gd name="connsiteY84" fmla="*/ 1051229 h 1540443"/>
                <a:gd name="connsiteX85" fmla="*/ 3190509 w 3451898"/>
                <a:gd name="connsiteY85" fmla="*/ 1017562 h 1540443"/>
                <a:gd name="connsiteX86" fmla="*/ 3282709 w 3451898"/>
                <a:gd name="connsiteY86" fmla="*/ 801032 h 1540443"/>
                <a:gd name="connsiteX87" fmla="*/ 3312883 w 3451898"/>
                <a:gd name="connsiteY87" fmla="*/ 719869 h 1540443"/>
                <a:gd name="connsiteX88" fmla="*/ 3323919 w 3451898"/>
                <a:gd name="connsiteY88" fmla="*/ 686621 h 1540443"/>
                <a:gd name="connsiteX89" fmla="*/ 3340543 w 3451898"/>
                <a:gd name="connsiteY89" fmla="*/ 622360 h 1540443"/>
                <a:gd name="connsiteX90" fmla="*/ 3371695 w 3451898"/>
                <a:gd name="connsiteY90" fmla="*/ 505854 h 1540443"/>
                <a:gd name="connsiteX91" fmla="*/ 3406200 w 3451898"/>
                <a:gd name="connsiteY91" fmla="*/ 383759 h 1540443"/>
                <a:gd name="connsiteX92" fmla="*/ 3412068 w 3451898"/>
                <a:gd name="connsiteY92" fmla="*/ 320057 h 1540443"/>
                <a:gd name="connsiteX93" fmla="*/ 3421288 w 3451898"/>
                <a:gd name="connsiteY93" fmla="*/ 252584 h 1540443"/>
                <a:gd name="connsiteX94" fmla="*/ 3423942 w 3451898"/>
                <a:gd name="connsiteY94" fmla="*/ 234284 h 1540443"/>
                <a:gd name="connsiteX95" fmla="*/ 3412905 w 3451898"/>
                <a:gd name="connsiteY95" fmla="*/ 193213 h 1540443"/>
                <a:gd name="connsiteX96" fmla="*/ 3387481 w 3451898"/>
                <a:gd name="connsiteY96" fmla="*/ 193213 h 1540443"/>
                <a:gd name="connsiteX97" fmla="*/ 3378401 w 3451898"/>
                <a:gd name="connsiteY97" fmla="*/ 193213 h 1540443"/>
                <a:gd name="connsiteX98" fmla="*/ 3339984 w 3451898"/>
                <a:gd name="connsiteY98" fmla="*/ 183435 h 1540443"/>
                <a:gd name="connsiteX99" fmla="*/ 3322243 w 3451898"/>
                <a:gd name="connsiteY99" fmla="*/ 154378 h 1540443"/>
                <a:gd name="connsiteX100" fmla="*/ 3267482 w 3451898"/>
                <a:gd name="connsiteY100" fmla="*/ 110094 h 1540443"/>
                <a:gd name="connsiteX101" fmla="*/ 3208390 w 3451898"/>
                <a:gd name="connsiteY101" fmla="*/ 89558 h 1540443"/>
                <a:gd name="connsiteX102" fmla="*/ 3188693 w 3451898"/>
                <a:gd name="connsiteY102" fmla="*/ 94168 h 1540443"/>
                <a:gd name="connsiteX103" fmla="*/ 3147622 w 3451898"/>
                <a:gd name="connsiteY103" fmla="*/ 105344 h 1540443"/>
                <a:gd name="connsiteX104" fmla="*/ 3063804 w 3451898"/>
                <a:gd name="connsiteY104" fmla="*/ 297986 h 1540443"/>
                <a:gd name="connsiteX105" fmla="*/ 2898124 w 3451898"/>
                <a:gd name="connsiteY105" fmla="*/ 849507 h 1540443"/>
                <a:gd name="connsiteX106" fmla="*/ 2807182 w 3451898"/>
                <a:gd name="connsiteY106" fmla="*/ 1021613 h 1540443"/>
                <a:gd name="connsiteX107" fmla="*/ 2718615 w 3451898"/>
                <a:gd name="connsiteY107" fmla="*/ 1059750 h 1540443"/>
                <a:gd name="connsiteX108" fmla="*/ 2707858 w 3451898"/>
                <a:gd name="connsiteY108" fmla="*/ 1059750 h 1540443"/>
                <a:gd name="connsiteX109" fmla="*/ 2636613 w 3451898"/>
                <a:gd name="connsiteY109" fmla="*/ 1048993 h 1540443"/>
                <a:gd name="connsiteX110" fmla="*/ 2612445 w 3451898"/>
                <a:gd name="connsiteY110" fmla="*/ 1017562 h 1540443"/>
                <a:gd name="connsiteX111" fmla="*/ 2598476 w 3451898"/>
                <a:gd name="connsiteY111" fmla="*/ 983895 h 1540443"/>
                <a:gd name="connsiteX112" fmla="*/ 2600012 w 3451898"/>
                <a:gd name="connsiteY112" fmla="*/ 978307 h 1540443"/>
                <a:gd name="connsiteX113" fmla="*/ 2595821 w 3451898"/>
                <a:gd name="connsiteY113" fmla="*/ 965874 h 1540443"/>
                <a:gd name="connsiteX114" fmla="*/ 2588976 w 3451898"/>
                <a:gd name="connsiteY114" fmla="*/ 939052 h 1540443"/>
                <a:gd name="connsiteX115" fmla="*/ 2588976 w 3451898"/>
                <a:gd name="connsiteY115" fmla="*/ 910135 h 1540443"/>
                <a:gd name="connsiteX116" fmla="*/ 2604203 w 3451898"/>
                <a:gd name="connsiteY116" fmla="*/ 748227 h 1540443"/>
                <a:gd name="connsiteX117" fmla="*/ 2609791 w 3451898"/>
                <a:gd name="connsiteY117" fmla="*/ 715259 h 1540443"/>
                <a:gd name="connsiteX118" fmla="*/ 2650722 w 3451898"/>
                <a:gd name="connsiteY118" fmla="*/ 563967 h 1540443"/>
                <a:gd name="connsiteX119" fmla="*/ 2657707 w 3451898"/>
                <a:gd name="connsiteY119" fmla="*/ 523735 h 1540443"/>
                <a:gd name="connsiteX120" fmla="*/ 2716100 w 3451898"/>
                <a:gd name="connsiteY120" fmla="*/ 283597 h 1540443"/>
                <a:gd name="connsiteX121" fmla="*/ 2751303 w 3451898"/>
                <a:gd name="connsiteY121" fmla="*/ 120711 h 1540443"/>
                <a:gd name="connsiteX122" fmla="*/ 2728673 w 3451898"/>
                <a:gd name="connsiteY122" fmla="*/ 103668 h 1540443"/>
                <a:gd name="connsiteX123" fmla="*/ 2586601 w 3451898"/>
                <a:gd name="connsiteY123" fmla="*/ 52120 h 1540443"/>
                <a:gd name="connsiteX124" fmla="*/ 2481829 w 3451898"/>
                <a:gd name="connsiteY124" fmla="*/ 18593 h 1540443"/>
                <a:gd name="connsiteX125" fmla="*/ 2455566 w 3451898"/>
                <a:gd name="connsiteY125" fmla="*/ 36194 h 1540443"/>
                <a:gd name="connsiteX126" fmla="*/ 2339199 w 3451898"/>
                <a:gd name="connsiteY126" fmla="*/ 455284 h 1540443"/>
                <a:gd name="connsiteX127" fmla="*/ 2278431 w 3451898"/>
                <a:gd name="connsiteY127" fmla="*/ 826038 h 1540443"/>
                <a:gd name="connsiteX128" fmla="*/ 2276615 w 3451898"/>
                <a:gd name="connsiteY128" fmla="*/ 934722 h 1540443"/>
                <a:gd name="connsiteX129" fmla="*/ 2326626 w 3451898"/>
                <a:gd name="connsiteY129" fmla="*/ 1149575 h 1540443"/>
                <a:gd name="connsiteX130" fmla="*/ 2109259 w 3451898"/>
                <a:gd name="connsiteY130" fmla="*/ 1157957 h 1540443"/>
                <a:gd name="connsiteX131" fmla="*/ 1986466 w 3451898"/>
                <a:gd name="connsiteY131" fmla="*/ 1167037 h 1540443"/>
                <a:gd name="connsiteX132" fmla="*/ 2092216 w 3451898"/>
                <a:gd name="connsiteY132" fmla="*/ 1013371 h 1540443"/>
                <a:gd name="connsiteX133" fmla="*/ 2126023 w 3451898"/>
                <a:gd name="connsiteY133" fmla="*/ 929553 h 1540443"/>
                <a:gd name="connsiteX134" fmla="*/ 2209841 w 3451898"/>
                <a:gd name="connsiteY134" fmla="*/ 694583 h 1540443"/>
                <a:gd name="connsiteX135" fmla="*/ 2227722 w 3451898"/>
                <a:gd name="connsiteY135" fmla="*/ 495376 h 1540443"/>
                <a:gd name="connsiteX136" fmla="*/ 2187768 w 3451898"/>
                <a:gd name="connsiteY136" fmla="*/ 278288 h 1540443"/>
                <a:gd name="connsiteX137" fmla="*/ 2078386 w 3451898"/>
                <a:gd name="connsiteY137" fmla="*/ 122667 h 1540443"/>
                <a:gd name="connsiteX138" fmla="*/ 1857107 w 3451898"/>
                <a:gd name="connsiteY138" fmla="*/ 7277 h 1540443"/>
                <a:gd name="connsiteX139" fmla="*/ 1787259 w 3451898"/>
                <a:gd name="connsiteY139" fmla="*/ -127 h 1540443"/>
                <a:gd name="connsiteX140" fmla="*/ 1728167 w 3451898"/>
                <a:gd name="connsiteY140" fmla="*/ 13843 h 1540443"/>
                <a:gd name="connsiteX141" fmla="*/ 1476714 w 3451898"/>
                <a:gd name="connsiteY141" fmla="*/ 205925 h 1540443"/>
                <a:gd name="connsiteX142" fmla="*/ 1204585 w 3451898"/>
                <a:gd name="connsiteY142" fmla="*/ 764711 h 1540443"/>
                <a:gd name="connsiteX143" fmla="*/ 1190615 w 3451898"/>
                <a:gd name="connsiteY143" fmla="*/ 988225 h 1540443"/>
                <a:gd name="connsiteX144" fmla="*/ 1202909 w 3451898"/>
                <a:gd name="connsiteY144" fmla="*/ 1088947 h 1540443"/>
                <a:gd name="connsiteX145" fmla="*/ 1246075 w 3451898"/>
                <a:gd name="connsiteY145" fmla="*/ 1200704 h 1540443"/>
                <a:gd name="connsiteX146" fmla="*/ 766497 w 3451898"/>
                <a:gd name="connsiteY146" fmla="*/ 1216909 h 1540443"/>
                <a:gd name="connsiteX147" fmla="*/ 816788 w 3451898"/>
                <a:gd name="connsiteY147" fmla="*/ 1115210 h 1540443"/>
                <a:gd name="connsiteX148" fmla="*/ 896415 w 3451898"/>
                <a:gd name="connsiteY148" fmla="*/ 971741 h 1540443"/>
                <a:gd name="connsiteX149" fmla="*/ 939022 w 3451898"/>
                <a:gd name="connsiteY149" fmla="*/ 900775 h 1540443"/>
                <a:gd name="connsiteX150" fmla="*/ 979953 w 3451898"/>
                <a:gd name="connsiteY150" fmla="*/ 833582 h 1540443"/>
                <a:gd name="connsiteX151" fmla="*/ 1051897 w 3451898"/>
                <a:gd name="connsiteY151" fmla="*/ 717633 h 1540443"/>
                <a:gd name="connsiteX152" fmla="*/ 1121745 w 3451898"/>
                <a:gd name="connsiteY152" fmla="*/ 601685 h 1540443"/>
                <a:gd name="connsiteX153" fmla="*/ 1215202 w 3451898"/>
                <a:gd name="connsiteY153" fmla="*/ 463945 h 1540443"/>
                <a:gd name="connsiteX154" fmla="*/ 1262559 w 3451898"/>
                <a:gd name="connsiteY154" fmla="*/ 379149 h 1540443"/>
                <a:gd name="connsiteX155" fmla="*/ 1276528 w 3451898"/>
                <a:gd name="connsiteY155" fmla="*/ 348556 h 1540443"/>
                <a:gd name="connsiteX156" fmla="*/ 1290498 w 3451898"/>
                <a:gd name="connsiteY156" fmla="*/ 319778 h 1540443"/>
                <a:gd name="connsiteX157" fmla="*/ 1307122 w 3451898"/>
                <a:gd name="connsiteY157" fmla="*/ 293655 h 1540443"/>
                <a:gd name="connsiteX158" fmla="*/ 1335760 w 3451898"/>
                <a:gd name="connsiteY158" fmla="*/ 250489 h 1540443"/>
                <a:gd name="connsiteX159" fmla="*/ 1351266 w 3451898"/>
                <a:gd name="connsiteY159" fmla="*/ 198941 h 1540443"/>
                <a:gd name="connsiteX160" fmla="*/ 1357273 w 3451898"/>
                <a:gd name="connsiteY160" fmla="*/ 173376 h 1540443"/>
                <a:gd name="connsiteX161" fmla="*/ 1361743 w 3451898"/>
                <a:gd name="connsiteY161" fmla="*/ 154936 h 1540443"/>
                <a:gd name="connsiteX162" fmla="*/ 1226517 w 3451898"/>
                <a:gd name="connsiteY162" fmla="*/ 94867 h 1540443"/>
                <a:gd name="connsiteX163" fmla="*/ 1092409 w 3451898"/>
                <a:gd name="connsiteY163" fmla="*/ 56450 h 1540443"/>
                <a:gd name="connsiteX164" fmla="*/ 1081652 w 3451898"/>
                <a:gd name="connsiteY164" fmla="*/ 58825 h 1540443"/>
                <a:gd name="connsiteX165" fmla="*/ 952293 w 3451898"/>
                <a:gd name="connsiteY165" fmla="*/ 257334 h 1540443"/>
                <a:gd name="connsiteX166" fmla="*/ 826566 w 3451898"/>
                <a:gd name="connsiteY166" fmla="*/ 430278 h 1540443"/>
                <a:gd name="connsiteX167" fmla="*/ 824634 w 3451898"/>
                <a:gd name="connsiteY167" fmla="*/ 428904 h 1540443"/>
                <a:gd name="connsiteX168" fmla="*/ 824610 w 3451898"/>
                <a:gd name="connsiteY168" fmla="*/ 428601 h 1540443"/>
                <a:gd name="connsiteX169" fmla="*/ 814133 w 3451898"/>
                <a:gd name="connsiteY169" fmla="*/ 329557 h 1540443"/>
                <a:gd name="connsiteX170" fmla="*/ 802678 w 3451898"/>
                <a:gd name="connsiteY170" fmla="*/ 246857 h 1540443"/>
                <a:gd name="connsiteX171" fmla="*/ 800024 w 3451898"/>
                <a:gd name="connsiteY171" fmla="*/ 230652 h 1540443"/>
                <a:gd name="connsiteX172" fmla="*/ 786055 w 3451898"/>
                <a:gd name="connsiteY172" fmla="*/ 215006 h 1540443"/>
                <a:gd name="connsiteX173" fmla="*/ 768593 w 3451898"/>
                <a:gd name="connsiteY173" fmla="*/ 190559 h 1540443"/>
                <a:gd name="connsiteX174" fmla="*/ 767195 w 3451898"/>
                <a:gd name="connsiteY174" fmla="*/ 165274 h 1540443"/>
                <a:gd name="connsiteX175" fmla="*/ 632668 w 3451898"/>
                <a:gd name="connsiteY175" fmla="*/ 117777 h 1540443"/>
                <a:gd name="connsiteX176" fmla="*/ 487384 w 3451898"/>
                <a:gd name="connsiteY176" fmla="*/ 72655 h 1540443"/>
                <a:gd name="connsiteX177" fmla="*/ 481936 w 3451898"/>
                <a:gd name="connsiteY177" fmla="*/ 109116 h 1540443"/>
                <a:gd name="connsiteX178" fmla="*/ 487943 w 3451898"/>
                <a:gd name="connsiteY178" fmla="*/ 192096 h 1540443"/>
                <a:gd name="connsiteX179" fmla="*/ 540329 w 3451898"/>
                <a:gd name="connsiteY179" fmla="*/ 830369 h 1540443"/>
                <a:gd name="connsiteX180" fmla="*/ 543681 w 3451898"/>
                <a:gd name="connsiteY180" fmla="*/ 897283 h 1540443"/>
                <a:gd name="connsiteX181" fmla="*/ 499398 w 3451898"/>
                <a:gd name="connsiteY181" fmla="*/ 986409 h 1540443"/>
                <a:gd name="connsiteX182" fmla="*/ 404963 w 3451898"/>
                <a:gd name="connsiteY182" fmla="*/ 1159633 h 1540443"/>
                <a:gd name="connsiteX183" fmla="*/ 373391 w 3451898"/>
                <a:gd name="connsiteY183" fmla="*/ 1217328 h 1540443"/>
                <a:gd name="connsiteX184" fmla="*/ 242915 w 3451898"/>
                <a:gd name="connsiteY184" fmla="*/ 1223754 h 1540443"/>
                <a:gd name="connsiteX185" fmla="*/ 217770 w 3451898"/>
                <a:gd name="connsiteY185" fmla="*/ 1231576 h 1540443"/>
                <a:gd name="connsiteX186" fmla="*/ 60332 w 3451898"/>
                <a:gd name="connsiteY186" fmla="*/ 1242054 h 1540443"/>
                <a:gd name="connsiteX187" fmla="*/ 60332 w 3451898"/>
                <a:gd name="connsiteY187" fmla="*/ 1238003 h 1540443"/>
                <a:gd name="connsiteX188" fmla="*/ 223637 w 3451898"/>
                <a:gd name="connsiteY188" fmla="*/ 1225290 h 1540443"/>
                <a:gd name="connsiteX189" fmla="*/ 223637 w 3451898"/>
                <a:gd name="connsiteY189" fmla="*/ 1220820 h 1540443"/>
                <a:gd name="connsiteX190" fmla="*/ 113277 w 3451898"/>
                <a:gd name="connsiteY190" fmla="*/ 1227246 h 1540443"/>
                <a:gd name="connsiteX191" fmla="*/ 55023 w 3451898"/>
                <a:gd name="connsiteY191" fmla="*/ 1226408 h 1540443"/>
                <a:gd name="connsiteX192" fmla="*/ 49994 w 3451898"/>
                <a:gd name="connsiteY192" fmla="*/ 1231157 h 1540443"/>
                <a:gd name="connsiteX193" fmla="*/ 43987 w 3451898"/>
                <a:gd name="connsiteY193" fmla="*/ 1254487 h 1540443"/>
                <a:gd name="connsiteX194" fmla="*/ 30018 w 3451898"/>
                <a:gd name="connsiteY194" fmla="*/ 1272228 h 1540443"/>
                <a:gd name="connsiteX195" fmla="*/ 25268 w 3451898"/>
                <a:gd name="connsiteY195" fmla="*/ 1271390 h 1540443"/>
                <a:gd name="connsiteX196" fmla="*/ 10460 w 3451898"/>
                <a:gd name="connsiteY196" fmla="*/ 1287176 h 1540443"/>
                <a:gd name="connsiteX197" fmla="*/ 1100 w 3451898"/>
                <a:gd name="connsiteY197" fmla="*/ 1329085 h 1540443"/>
                <a:gd name="connsiteX198" fmla="*/ 10041 w 3451898"/>
                <a:gd name="connsiteY198" fmla="*/ 1364987 h 1540443"/>
                <a:gd name="connsiteX199" fmla="*/ 1474478 w 3451898"/>
                <a:gd name="connsiteY199" fmla="*/ 963080 h 1540443"/>
                <a:gd name="connsiteX200" fmla="*/ 1511219 w 3451898"/>
                <a:gd name="connsiteY200" fmla="*/ 865293 h 1540443"/>
                <a:gd name="connsiteX201" fmla="*/ 1518483 w 3451898"/>
                <a:gd name="connsiteY201" fmla="*/ 832324 h 1540443"/>
                <a:gd name="connsiteX202" fmla="*/ 1523372 w 3451898"/>
                <a:gd name="connsiteY202" fmla="*/ 821149 h 1540443"/>
                <a:gd name="connsiteX203" fmla="*/ 1530217 w 3451898"/>
                <a:gd name="connsiteY203" fmla="*/ 813605 h 1540443"/>
                <a:gd name="connsiteX204" fmla="*/ 1537342 w 3451898"/>
                <a:gd name="connsiteY204" fmla="*/ 809554 h 1540443"/>
                <a:gd name="connsiteX205" fmla="*/ 1536364 w 3451898"/>
                <a:gd name="connsiteY205" fmla="*/ 789717 h 1540443"/>
                <a:gd name="connsiteX206" fmla="*/ 1533989 w 3451898"/>
                <a:gd name="connsiteY206" fmla="*/ 780776 h 1540443"/>
                <a:gd name="connsiteX207" fmla="*/ 1542231 w 3451898"/>
                <a:gd name="connsiteY207" fmla="*/ 746830 h 1540443"/>
                <a:gd name="connsiteX208" fmla="*/ 1561649 w 3451898"/>
                <a:gd name="connsiteY208" fmla="*/ 718891 h 1540443"/>
                <a:gd name="connsiteX209" fmla="*/ 1571428 w 3451898"/>
                <a:gd name="connsiteY209" fmla="*/ 696679 h 1540443"/>
                <a:gd name="connsiteX210" fmla="*/ 1588890 w 3451898"/>
                <a:gd name="connsiteY210" fmla="*/ 646947 h 1540443"/>
                <a:gd name="connsiteX211" fmla="*/ 1615432 w 3451898"/>
                <a:gd name="connsiteY211" fmla="*/ 600289 h 1540443"/>
                <a:gd name="connsiteX212" fmla="*/ 1634990 w 3451898"/>
                <a:gd name="connsiteY212" fmla="*/ 557681 h 1540443"/>
                <a:gd name="connsiteX213" fmla="*/ 1729006 w 3451898"/>
                <a:gd name="connsiteY213" fmla="*/ 413515 h 1540443"/>
                <a:gd name="connsiteX214" fmla="*/ 1839505 w 3451898"/>
                <a:gd name="connsiteY214" fmla="*/ 308183 h 1540443"/>
                <a:gd name="connsiteX215" fmla="*/ 1876804 w 3451898"/>
                <a:gd name="connsiteY215" fmla="*/ 294214 h 1540443"/>
                <a:gd name="connsiteX216" fmla="*/ 1920948 w 3451898"/>
                <a:gd name="connsiteY216" fmla="*/ 342688 h 1540443"/>
                <a:gd name="connsiteX217" fmla="*/ 1958945 w 3451898"/>
                <a:gd name="connsiteY217" fmla="*/ 485598 h 1540443"/>
                <a:gd name="connsiteX218" fmla="*/ 1883090 w 3451898"/>
                <a:gd name="connsiteY218" fmla="*/ 808157 h 1540443"/>
                <a:gd name="connsiteX219" fmla="*/ 1723976 w 3451898"/>
                <a:gd name="connsiteY219" fmla="*/ 1079727 h 1540443"/>
                <a:gd name="connsiteX220" fmla="*/ 1572266 w 3451898"/>
                <a:gd name="connsiteY220" fmla="*/ 1180727 h 1540443"/>
                <a:gd name="connsiteX221" fmla="*/ 1530357 w 3451898"/>
                <a:gd name="connsiteY221" fmla="*/ 1173882 h 1540443"/>
                <a:gd name="connsiteX222" fmla="*/ 1485654 w 3451898"/>
                <a:gd name="connsiteY222" fmla="*/ 1078330 h 1540443"/>
                <a:gd name="connsiteX223" fmla="*/ 1475736 w 3451898"/>
                <a:gd name="connsiteY223" fmla="*/ 1026363 h 1540443"/>
                <a:gd name="connsiteX224" fmla="*/ 1465817 w 3451898"/>
                <a:gd name="connsiteY224" fmla="*/ 1008761 h 1540443"/>
                <a:gd name="connsiteX225" fmla="*/ 1474478 w 3451898"/>
                <a:gd name="connsiteY225" fmla="*/ 963080 h 154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451898" h="1540443">
                  <a:moveTo>
                    <a:pt x="10041" y="1364987"/>
                  </a:moveTo>
                  <a:cubicBezTo>
                    <a:pt x="16327" y="1369178"/>
                    <a:pt x="22753" y="1372111"/>
                    <a:pt x="29040" y="1375743"/>
                  </a:cubicBezTo>
                  <a:cubicBezTo>
                    <a:pt x="26525" y="1398653"/>
                    <a:pt x="91903" y="1387897"/>
                    <a:pt x="102520" y="1389713"/>
                  </a:cubicBezTo>
                  <a:cubicBezTo>
                    <a:pt x="116490" y="1391669"/>
                    <a:pt x="158399" y="1396698"/>
                    <a:pt x="172368" y="1398234"/>
                  </a:cubicBezTo>
                  <a:cubicBezTo>
                    <a:pt x="170552" y="1427012"/>
                    <a:pt x="42032" y="1431901"/>
                    <a:pt x="53766" y="1438467"/>
                  </a:cubicBezTo>
                  <a:cubicBezTo>
                    <a:pt x="74537" y="1450174"/>
                    <a:pt x="97828" y="1456691"/>
                    <a:pt x="121659" y="1457466"/>
                  </a:cubicBezTo>
                  <a:cubicBezTo>
                    <a:pt x="172508" y="1458164"/>
                    <a:pt x="268898" y="1452576"/>
                    <a:pt x="320027" y="1451040"/>
                  </a:cubicBezTo>
                  <a:lnTo>
                    <a:pt x="320027" y="1451040"/>
                  </a:lnTo>
                  <a:cubicBezTo>
                    <a:pt x="324337" y="1450165"/>
                    <a:pt x="328540" y="1452951"/>
                    <a:pt x="329414" y="1457260"/>
                  </a:cubicBezTo>
                  <a:cubicBezTo>
                    <a:pt x="329577" y="1458063"/>
                    <a:pt x="329615" y="1458886"/>
                    <a:pt x="329527" y="1459701"/>
                  </a:cubicBezTo>
                  <a:cubicBezTo>
                    <a:pt x="329527" y="1468083"/>
                    <a:pt x="342099" y="1483729"/>
                    <a:pt x="367245" y="1506639"/>
                  </a:cubicBezTo>
                  <a:cubicBezTo>
                    <a:pt x="391971" y="1529549"/>
                    <a:pt x="409154" y="1540725"/>
                    <a:pt x="416977" y="1540306"/>
                  </a:cubicBezTo>
                  <a:cubicBezTo>
                    <a:pt x="428270" y="1539142"/>
                    <a:pt x="438846" y="1534223"/>
                    <a:pt x="447011" y="1526336"/>
                  </a:cubicBezTo>
                  <a:cubicBezTo>
                    <a:pt x="450903" y="1522865"/>
                    <a:pt x="455793" y="1520714"/>
                    <a:pt x="460981" y="1520189"/>
                  </a:cubicBezTo>
                  <a:cubicBezTo>
                    <a:pt x="465137" y="1520176"/>
                    <a:pt x="469227" y="1521234"/>
                    <a:pt x="472855" y="1523263"/>
                  </a:cubicBezTo>
                  <a:cubicBezTo>
                    <a:pt x="475926" y="1525049"/>
                    <a:pt x="479368" y="1526100"/>
                    <a:pt x="482913" y="1526336"/>
                  </a:cubicBezTo>
                  <a:cubicBezTo>
                    <a:pt x="486545" y="1526336"/>
                    <a:pt x="491854" y="1522285"/>
                    <a:pt x="498699" y="1514741"/>
                  </a:cubicBezTo>
                  <a:cubicBezTo>
                    <a:pt x="508897" y="1502029"/>
                    <a:pt x="518955" y="1497978"/>
                    <a:pt x="528873" y="1502308"/>
                  </a:cubicBezTo>
                  <a:cubicBezTo>
                    <a:pt x="537145" y="1507984"/>
                    <a:pt x="548194" y="1507412"/>
                    <a:pt x="555835" y="1500911"/>
                  </a:cubicBezTo>
                  <a:cubicBezTo>
                    <a:pt x="562727" y="1493368"/>
                    <a:pt x="569292" y="1491831"/>
                    <a:pt x="575532" y="1496301"/>
                  </a:cubicBezTo>
                  <a:cubicBezTo>
                    <a:pt x="585616" y="1499595"/>
                    <a:pt x="596561" y="1499048"/>
                    <a:pt x="606265" y="1494765"/>
                  </a:cubicBezTo>
                  <a:cubicBezTo>
                    <a:pt x="623938" y="1487996"/>
                    <a:pt x="637325" y="1473208"/>
                    <a:pt x="642307" y="1454951"/>
                  </a:cubicBezTo>
                  <a:cubicBezTo>
                    <a:pt x="647277" y="1443493"/>
                    <a:pt x="653018" y="1432385"/>
                    <a:pt x="659490" y="1421703"/>
                  </a:cubicBezTo>
                  <a:cubicBezTo>
                    <a:pt x="696090" y="1418351"/>
                    <a:pt x="722912" y="1415836"/>
                    <a:pt x="727662" y="1415138"/>
                  </a:cubicBezTo>
                  <a:cubicBezTo>
                    <a:pt x="785216" y="1408991"/>
                    <a:pt x="833272" y="1421703"/>
                    <a:pt x="890827" y="1415138"/>
                  </a:cubicBezTo>
                  <a:lnTo>
                    <a:pt x="894179" y="1408013"/>
                  </a:lnTo>
                  <a:cubicBezTo>
                    <a:pt x="939441" y="1409410"/>
                    <a:pt x="986519" y="1411506"/>
                    <a:pt x="1034575" y="1413042"/>
                  </a:cubicBezTo>
                  <a:cubicBezTo>
                    <a:pt x="1122304" y="1408944"/>
                    <a:pt x="1209521" y="1404288"/>
                    <a:pt x="1296226" y="1399073"/>
                  </a:cubicBezTo>
                  <a:cubicBezTo>
                    <a:pt x="1293711" y="1396698"/>
                    <a:pt x="1292314" y="1394463"/>
                    <a:pt x="1300836" y="1393205"/>
                  </a:cubicBezTo>
                  <a:cubicBezTo>
                    <a:pt x="1336877" y="1389992"/>
                    <a:pt x="1387308" y="1390691"/>
                    <a:pt x="1439275" y="1389433"/>
                  </a:cubicBezTo>
                  <a:lnTo>
                    <a:pt x="1462045" y="1387478"/>
                  </a:lnTo>
                  <a:cubicBezTo>
                    <a:pt x="1465414" y="1386919"/>
                    <a:pt x="1468318" y="1384793"/>
                    <a:pt x="1469868" y="1381750"/>
                  </a:cubicBezTo>
                  <a:cubicBezTo>
                    <a:pt x="1493338" y="1381750"/>
                    <a:pt x="1514292" y="1381052"/>
                    <a:pt x="1533710" y="1381052"/>
                  </a:cubicBezTo>
                  <a:lnTo>
                    <a:pt x="1537482" y="1381052"/>
                  </a:lnTo>
                  <a:cubicBezTo>
                    <a:pt x="1554653" y="1381942"/>
                    <a:pt x="1571858" y="1381942"/>
                    <a:pt x="1589030" y="1381052"/>
                  </a:cubicBezTo>
                  <a:cubicBezTo>
                    <a:pt x="1617551" y="1379334"/>
                    <a:pt x="1645848" y="1374938"/>
                    <a:pt x="1673546" y="1367920"/>
                  </a:cubicBezTo>
                  <a:cubicBezTo>
                    <a:pt x="1882252" y="1348503"/>
                    <a:pt x="2095289" y="1327827"/>
                    <a:pt x="2322994" y="1306594"/>
                  </a:cubicBezTo>
                  <a:cubicBezTo>
                    <a:pt x="2366021" y="1300307"/>
                    <a:pt x="2409187" y="1294161"/>
                    <a:pt x="2451515" y="1289271"/>
                  </a:cubicBezTo>
                  <a:lnTo>
                    <a:pt x="2457243" y="1293322"/>
                  </a:lnTo>
                  <a:cubicBezTo>
                    <a:pt x="2495322" y="1313159"/>
                    <a:pt x="2535998" y="1327549"/>
                    <a:pt x="2578080" y="1336070"/>
                  </a:cubicBezTo>
                  <a:cubicBezTo>
                    <a:pt x="2621776" y="1347670"/>
                    <a:pt x="2666841" y="1353309"/>
                    <a:pt x="2712049" y="1352833"/>
                  </a:cubicBezTo>
                  <a:cubicBezTo>
                    <a:pt x="2741568" y="1349913"/>
                    <a:pt x="2770694" y="1343872"/>
                    <a:pt x="2798940" y="1334812"/>
                  </a:cubicBezTo>
                  <a:cubicBezTo>
                    <a:pt x="2822810" y="1329309"/>
                    <a:pt x="2845800" y="1320517"/>
                    <a:pt x="2867252" y="1308689"/>
                  </a:cubicBezTo>
                  <a:cubicBezTo>
                    <a:pt x="2886601" y="1295117"/>
                    <a:pt x="2906858" y="1282888"/>
                    <a:pt x="2927880" y="1272089"/>
                  </a:cubicBezTo>
                  <a:cubicBezTo>
                    <a:pt x="2943666" y="1263288"/>
                    <a:pt x="2955819" y="1256582"/>
                    <a:pt x="2965737" y="1251833"/>
                  </a:cubicBezTo>
                  <a:lnTo>
                    <a:pt x="2987949" y="1250715"/>
                  </a:lnTo>
                  <a:lnTo>
                    <a:pt x="2987949" y="1247921"/>
                  </a:lnTo>
                  <a:lnTo>
                    <a:pt x="2973980" y="1247921"/>
                  </a:lnTo>
                  <a:cubicBezTo>
                    <a:pt x="2978107" y="1245654"/>
                    <a:pt x="2982525" y="1243962"/>
                    <a:pt x="2987111" y="1242892"/>
                  </a:cubicBezTo>
                  <a:cubicBezTo>
                    <a:pt x="2989677" y="1242137"/>
                    <a:pt x="2992057" y="1240852"/>
                    <a:pt x="2994096" y="1239120"/>
                  </a:cubicBezTo>
                  <a:cubicBezTo>
                    <a:pt x="3041872" y="1238282"/>
                    <a:pt x="3089508" y="1237304"/>
                    <a:pt x="3137285" y="1236186"/>
                  </a:cubicBezTo>
                  <a:cubicBezTo>
                    <a:pt x="3142007" y="1235060"/>
                    <a:pt x="3146497" y="1233122"/>
                    <a:pt x="3150556" y="1230459"/>
                  </a:cubicBezTo>
                  <a:lnTo>
                    <a:pt x="3156004" y="1235767"/>
                  </a:lnTo>
                  <a:lnTo>
                    <a:pt x="3167319" y="1224732"/>
                  </a:lnTo>
                  <a:cubicBezTo>
                    <a:pt x="3179752" y="1241355"/>
                    <a:pt x="3199310" y="1235488"/>
                    <a:pt x="3216493" y="1233952"/>
                  </a:cubicBezTo>
                  <a:cubicBezTo>
                    <a:pt x="3218570" y="1230102"/>
                    <a:pt x="3222006" y="1227164"/>
                    <a:pt x="3226132" y="1225709"/>
                  </a:cubicBezTo>
                  <a:cubicBezTo>
                    <a:pt x="3232786" y="1224279"/>
                    <a:pt x="3239583" y="1223623"/>
                    <a:pt x="3246388" y="1223754"/>
                  </a:cubicBezTo>
                  <a:cubicBezTo>
                    <a:pt x="3296259" y="1222636"/>
                    <a:pt x="3346270" y="1221798"/>
                    <a:pt x="3396142" y="1220541"/>
                  </a:cubicBezTo>
                  <a:cubicBezTo>
                    <a:pt x="3398489" y="1220197"/>
                    <a:pt x="3400732" y="1219339"/>
                    <a:pt x="3402708" y="1218026"/>
                  </a:cubicBezTo>
                  <a:cubicBezTo>
                    <a:pt x="3398936" y="1208108"/>
                    <a:pt x="3408994" y="1211600"/>
                    <a:pt x="3413185" y="1209784"/>
                  </a:cubicBezTo>
                  <a:lnTo>
                    <a:pt x="3439727" y="1198329"/>
                  </a:lnTo>
                  <a:lnTo>
                    <a:pt x="3425758" y="1193439"/>
                  </a:lnTo>
                  <a:lnTo>
                    <a:pt x="3451741" y="1189109"/>
                  </a:lnTo>
                  <a:lnTo>
                    <a:pt x="3451043" y="1185896"/>
                  </a:lnTo>
                  <a:lnTo>
                    <a:pt x="3423103" y="1184638"/>
                  </a:lnTo>
                  <a:cubicBezTo>
                    <a:pt x="3423172" y="1184082"/>
                    <a:pt x="3423172" y="1183519"/>
                    <a:pt x="3423103" y="1182962"/>
                  </a:cubicBezTo>
                  <a:lnTo>
                    <a:pt x="3444477" y="1181426"/>
                  </a:lnTo>
                  <a:lnTo>
                    <a:pt x="3444477" y="1178073"/>
                  </a:lnTo>
                  <a:lnTo>
                    <a:pt x="3334396" y="1173742"/>
                  </a:lnTo>
                  <a:cubicBezTo>
                    <a:pt x="3334327" y="1172393"/>
                    <a:pt x="3334327" y="1171040"/>
                    <a:pt x="3334396" y="1169691"/>
                  </a:cubicBezTo>
                  <a:lnTo>
                    <a:pt x="3405083" y="1169691"/>
                  </a:lnTo>
                  <a:lnTo>
                    <a:pt x="3405083" y="1166059"/>
                  </a:lnTo>
                  <a:lnTo>
                    <a:pt x="3376026" y="1163125"/>
                  </a:lnTo>
                  <a:lnTo>
                    <a:pt x="3429669" y="1156699"/>
                  </a:lnTo>
                  <a:lnTo>
                    <a:pt x="3429669" y="1152508"/>
                  </a:lnTo>
                  <a:lnTo>
                    <a:pt x="3395863" y="1148457"/>
                  </a:lnTo>
                  <a:cubicBezTo>
                    <a:pt x="3395932" y="1147341"/>
                    <a:pt x="3395932" y="1146221"/>
                    <a:pt x="3395863" y="1145104"/>
                  </a:cubicBezTo>
                  <a:lnTo>
                    <a:pt x="3432323" y="1145105"/>
                  </a:lnTo>
                  <a:cubicBezTo>
                    <a:pt x="3432323" y="1143568"/>
                    <a:pt x="3432323" y="1142171"/>
                    <a:pt x="3432323" y="1140634"/>
                  </a:cubicBezTo>
                  <a:cubicBezTo>
                    <a:pt x="3420170" y="1138958"/>
                    <a:pt x="3408016" y="1136862"/>
                    <a:pt x="3395723" y="1135885"/>
                  </a:cubicBezTo>
                  <a:cubicBezTo>
                    <a:pt x="3383430" y="1134907"/>
                    <a:pt x="3371835" y="1134627"/>
                    <a:pt x="3359961" y="1134068"/>
                  </a:cubicBezTo>
                  <a:cubicBezTo>
                    <a:pt x="3378616" y="1134901"/>
                    <a:pt x="3397310" y="1134154"/>
                    <a:pt x="3415839" y="1131833"/>
                  </a:cubicBezTo>
                  <a:cubicBezTo>
                    <a:pt x="3446852" y="1124010"/>
                    <a:pt x="3339984" y="1119819"/>
                    <a:pt x="3370997" y="1112136"/>
                  </a:cubicBezTo>
                  <a:cubicBezTo>
                    <a:pt x="3284664" y="1113673"/>
                    <a:pt x="3199031" y="1116048"/>
                    <a:pt x="3113816" y="1118702"/>
                  </a:cubicBezTo>
                  <a:cubicBezTo>
                    <a:pt x="3150416" y="1078749"/>
                    <a:pt x="3168856" y="1056118"/>
                    <a:pt x="3168577" y="1051229"/>
                  </a:cubicBezTo>
                  <a:cubicBezTo>
                    <a:pt x="3173746" y="1038748"/>
                    <a:pt x="3181182" y="1027333"/>
                    <a:pt x="3190509" y="1017562"/>
                  </a:cubicBezTo>
                  <a:cubicBezTo>
                    <a:pt x="3216493" y="984873"/>
                    <a:pt x="3247226" y="912696"/>
                    <a:pt x="3282709" y="801032"/>
                  </a:cubicBezTo>
                  <a:cubicBezTo>
                    <a:pt x="3290367" y="773145"/>
                    <a:pt x="3300464" y="745986"/>
                    <a:pt x="3312883" y="719869"/>
                  </a:cubicBezTo>
                  <a:cubicBezTo>
                    <a:pt x="3320248" y="710370"/>
                    <a:pt x="3324142" y="698638"/>
                    <a:pt x="3323919" y="686621"/>
                  </a:cubicBezTo>
                  <a:cubicBezTo>
                    <a:pt x="3326695" y="664579"/>
                    <a:pt x="3332282" y="642983"/>
                    <a:pt x="3340543" y="622360"/>
                  </a:cubicBezTo>
                  <a:cubicBezTo>
                    <a:pt x="3344734" y="610207"/>
                    <a:pt x="3354512" y="571371"/>
                    <a:pt x="3371695" y="505854"/>
                  </a:cubicBezTo>
                  <a:cubicBezTo>
                    <a:pt x="3388878" y="440336"/>
                    <a:pt x="3399634" y="399685"/>
                    <a:pt x="3406200" y="383759"/>
                  </a:cubicBezTo>
                  <a:cubicBezTo>
                    <a:pt x="3407318" y="379987"/>
                    <a:pt x="3409274" y="358893"/>
                    <a:pt x="3412068" y="320057"/>
                  </a:cubicBezTo>
                  <a:cubicBezTo>
                    <a:pt x="3412413" y="297277"/>
                    <a:pt x="3415508" y="274622"/>
                    <a:pt x="3421288" y="252584"/>
                  </a:cubicBezTo>
                  <a:cubicBezTo>
                    <a:pt x="3423662" y="250070"/>
                    <a:pt x="3424500" y="244063"/>
                    <a:pt x="3423942" y="234284"/>
                  </a:cubicBezTo>
                  <a:cubicBezTo>
                    <a:pt x="3424417" y="219802"/>
                    <a:pt x="3420575" y="205506"/>
                    <a:pt x="3412905" y="193213"/>
                  </a:cubicBezTo>
                  <a:cubicBezTo>
                    <a:pt x="3411509" y="189721"/>
                    <a:pt x="3402987" y="189581"/>
                    <a:pt x="3387481" y="193213"/>
                  </a:cubicBezTo>
                  <a:lnTo>
                    <a:pt x="3378401" y="193213"/>
                  </a:lnTo>
                  <a:cubicBezTo>
                    <a:pt x="3364877" y="194162"/>
                    <a:pt x="3351408" y="190734"/>
                    <a:pt x="3339984" y="183435"/>
                  </a:cubicBezTo>
                  <a:cubicBezTo>
                    <a:pt x="3329449" y="177462"/>
                    <a:pt x="3322742" y="166477"/>
                    <a:pt x="3322243" y="154378"/>
                  </a:cubicBezTo>
                  <a:cubicBezTo>
                    <a:pt x="3321544" y="142364"/>
                    <a:pt x="3303244" y="127696"/>
                    <a:pt x="3267482" y="110094"/>
                  </a:cubicBezTo>
                  <a:cubicBezTo>
                    <a:pt x="3238844" y="96124"/>
                    <a:pt x="3219286" y="89000"/>
                    <a:pt x="3208390" y="89558"/>
                  </a:cubicBezTo>
                  <a:cubicBezTo>
                    <a:pt x="3201703" y="90520"/>
                    <a:pt x="3195112" y="92063"/>
                    <a:pt x="3188693" y="94168"/>
                  </a:cubicBezTo>
                  <a:cubicBezTo>
                    <a:pt x="3175804" y="100381"/>
                    <a:pt x="3161882" y="104169"/>
                    <a:pt x="3147622" y="105344"/>
                  </a:cubicBezTo>
                  <a:cubicBezTo>
                    <a:pt x="3124898" y="106462"/>
                    <a:pt x="3096959" y="170675"/>
                    <a:pt x="3063804" y="297986"/>
                  </a:cubicBezTo>
                  <a:cubicBezTo>
                    <a:pt x="2993398" y="576819"/>
                    <a:pt x="2938171" y="760660"/>
                    <a:pt x="2898124" y="849507"/>
                  </a:cubicBezTo>
                  <a:cubicBezTo>
                    <a:pt x="2857985" y="941055"/>
                    <a:pt x="2827671" y="998423"/>
                    <a:pt x="2807182" y="1021613"/>
                  </a:cubicBezTo>
                  <a:cubicBezTo>
                    <a:pt x="2784281" y="1046135"/>
                    <a:pt x="2752167" y="1059963"/>
                    <a:pt x="2718615" y="1059750"/>
                  </a:cubicBezTo>
                  <a:lnTo>
                    <a:pt x="2707858" y="1059750"/>
                  </a:lnTo>
                  <a:cubicBezTo>
                    <a:pt x="2670605" y="1060588"/>
                    <a:pt x="2646857" y="1057003"/>
                    <a:pt x="2636613" y="1048993"/>
                  </a:cubicBezTo>
                  <a:cubicBezTo>
                    <a:pt x="2626596" y="1040181"/>
                    <a:pt x="2618389" y="1029506"/>
                    <a:pt x="2612445" y="1017562"/>
                  </a:cubicBezTo>
                  <a:cubicBezTo>
                    <a:pt x="2605575" y="1007392"/>
                    <a:pt x="2600823" y="995942"/>
                    <a:pt x="2598476" y="983895"/>
                  </a:cubicBezTo>
                  <a:cubicBezTo>
                    <a:pt x="2599421" y="982179"/>
                    <a:pt x="2599947" y="980265"/>
                    <a:pt x="2600012" y="978307"/>
                  </a:cubicBezTo>
                  <a:cubicBezTo>
                    <a:pt x="2602108" y="972160"/>
                    <a:pt x="2600711" y="968109"/>
                    <a:pt x="2595821" y="965874"/>
                  </a:cubicBezTo>
                  <a:cubicBezTo>
                    <a:pt x="2590932" y="963639"/>
                    <a:pt x="2589814" y="954698"/>
                    <a:pt x="2588976" y="939052"/>
                  </a:cubicBezTo>
                  <a:cubicBezTo>
                    <a:pt x="2588162" y="929431"/>
                    <a:pt x="2588162" y="919757"/>
                    <a:pt x="2588976" y="910135"/>
                  </a:cubicBezTo>
                  <a:cubicBezTo>
                    <a:pt x="2592329" y="810951"/>
                    <a:pt x="2597405" y="756981"/>
                    <a:pt x="2604203" y="748227"/>
                  </a:cubicBezTo>
                  <a:cubicBezTo>
                    <a:pt x="2607106" y="737439"/>
                    <a:pt x="2608977" y="726400"/>
                    <a:pt x="2609791" y="715259"/>
                  </a:cubicBezTo>
                  <a:cubicBezTo>
                    <a:pt x="2616690" y="663241"/>
                    <a:pt x="2630454" y="612368"/>
                    <a:pt x="2650722" y="563967"/>
                  </a:cubicBezTo>
                  <a:cubicBezTo>
                    <a:pt x="2655008" y="550971"/>
                    <a:pt x="2657362" y="537415"/>
                    <a:pt x="2657707" y="523735"/>
                  </a:cubicBezTo>
                  <a:cubicBezTo>
                    <a:pt x="2659383" y="483875"/>
                    <a:pt x="2678848" y="403829"/>
                    <a:pt x="2716100" y="283597"/>
                  </a:cubicBezTo>
                  <a:cubicBezTo>
                    <a:pt x="2740547" y="195448"/>
                    <a:pt x="2752421" y="141246"/>
                    <a:pt x="2751303" y="120711"/>
                  </a:cubicBezTo>
                  <a:cubicBezTo>
                    <a:pt x="2751303" y="114704"/>
                    <a:pt x="2743480" y="109116"/>
                    <a:pt x="2728673" y="103668"/>
                  </a:cubicBezTo>
                  <a:cubicBezTo>
                    <a:pt x="2699243" y="91933"/>
                    <a:pt x="2651886" y="74751"/>
                    <a:pt x="2586601" y="52120"/>
                  </a:cubicBezTo>
                  <a:cubicBezTo>
                    <a:pt x="2552354" y="38930"/>
                    <a:pt x="2517371" y="27735"/>
                    <a:pt x="2481829" y="18593"/>
                  </a:cubicBezTo>
                  <a:cubicBezTo>
                    <a:pt x="2471169" y="20940"/>
                    <a:pt x="2461789" y="27227"/>
                    <a:pt x="2455566" y="36194"/>
                  </a:cubicBezTo>
                  <a:cubicBezTo>
                    <a:pt x="2436009" y="57708"/>
                    <a:pt x="2397220" y="197404"/>
                    <a:pt x="2339199" y="455284"/>
                  </a:cubicBezTo>
                  <a:cubicBezTo>
                    <a:pt x="2310206" y="577277"/>
                    <a:pt x="2289899" y="701172"/>
                    <a:pt x="2278431" y="826038"/>
                  </a:cubicBezTo>
                  <a:cubicBezTo>
                    <a:pt x="2275202" y="862174"/>
                    <a:pt x="2274595" y="898497"/>
                    <a:pt x="2276615" y="934722"/>
                  </a:cubicBezTo>
                  <a:cubicBezTo>
                    <a:pt x="2278581" y="1008985"/>
                    <a:pt x="2295595" y="1082077"/>
                    <a:pt x="2326626" y="1149575"/>
                  </a:cubicBezTo>
                  <a:cubicBezTo>
                    <a:pt x="2254683" y="1152508"/>
                    <a:pt x="2182320" y="1155442"/>
                    <a:pt x="2109259" y="1157957"/>
                  </a:cubicBezTo>
                  <a:cubicBezTo>
                    <a:pt x="2086768" y="1160471"/>
                    <a:pt x="2043741" y="1163544"/>
                    <a:pt x="1986466" y="1167037"/>
                  </a:cubicBezTo>
                  <a:cubicBezTo>
                    <a:pt x="2056314" y="1070507"/>
                    <a:pt x="2092495" y="1018819"/>
                    <a:pt x="2092216" y="1013371"/>
                  </a:cubicBezTo>
                  <a:cubicBezTo>
                    <a:pt x="2092216" y="1012114"/>
                    <a:pt x="2103392" y="984454"/>
                    <a:pt x="2126023" y="929553"/>
                  </a:cubicBezTo>
                  <a:cubicBezTo>
                    <a:pt x="2160398" y="853677"/>
                    <a:pt x="2188433" y="775085"/>
                    <a:pt x="2209841" y="694583"/>
                  </a:cubicBezTo>
                  <a:cubicBezTo>
                    <a:pt x="2225326" y="629383"/>
                    <a:pt x="2231348" y="562293"/>
                    <a:pt x="2227722" y="495376"/>
                  </a:cubicBezTo>
                  <a:cubicBezTo>
                    <a:pt x="2223065" y="404946"/>
                    <a:pt x="2209747" y="332584"/>
                    <a:pt x="2187768" y="278288"/>
                  </a:cubicBezTo>
                  <a:cubicBezTo>
                    <a:pt x="2162522" y="219374"/>
                    <a:pt x="2125269" y="166372"/>
                    <a:pt x="2078386" y="122667"/>
                  </a:cubicBezTo>
                  <a:cubicBezTo>
                    <a:pt x="2018055" y="62625"/>
                    <a:pt x="1940873" y="22377"/>
                    <a:pt x="1857107" y="7277"/>
                  </a:cubicBezTo>
                  <a:cubicBezTo>
                    <a:pt x="1834111" y="2603"/>
                    <a:pt x="1810723" y="124"/>
                    <a:pt x="1787259" y="-127"/>
                  </a:cubicBezTo>
                  <a:cubicBezTo>
                    <a:pt x="1767120" y="2408"/>
                    <a:pt x="1747310" y="7091"/>
                    <a:pt x="1728167" y="13843"/>
                  </a:cubicBezTo>
                  <a:cubicBezTo>
                    <a:pt x="1648540" y="39640"/>
                    <a:pt x="1564722" y="103668"/>
                    <a:pt x="1476714" y="205925"/>
                  </a:cubicBezTo>
                  <a:cubicBezTo>
                    <a:pt x="1343350" y="361175"/>
                    <a:pt x="1252640" y="547437"/>
                    <a:pt x="1204585" y="764711"/>
                  </a:cubicBezTo>
                  <a:cubicBezTo>
                    <a:pt x="1190013" y="838264"/>
                    <a:pt x="1185315" y="913431"/>
                    <a:pt x="1190615" y="988225"/>
                  </a:cubicBezTo>
                  <a:cubicBezTo>
                    <a:pt x="1191446" y="1022118"/>
                    <a:pt x="1195563" y="1055849"/>
                    <a:pt x="1202909" y="1088947"/>
                  </a:cubicBezTo>
                  <a:cubicBezTo>
                    <a:pt x="1212195" y="1127974"/>
                    <a:pt x="1226715" y="1165567"/>
                    <a:pt x="1246075" y="1200704"/>
                  </a:cubicBezTo>
                  <a:cubicBezTo>
                    <a:pt x="1051199" y="1208247"/>
                    <a:pt x="871828" y="1214673"/>
                    <a:pt x="766497" y="1216909"/>
                  </a:cubicBezTo>
                  <a:cubicBezTo>
                    <a:pt x="780467" y="1187991"/>
                    <a:pt x="797091" y="1154324"/>
                    <a:pt x="816788" y="1115210"/>
                  </a:cubicBezTo>
                  <a:cubicBezTo>
                    <a:pt x="840585" y="1065914"/>
                    <a:pt x="867170" y="1018013"/>
                    <a:pt x="896415" y="971741"/>
                  </a:cubicBezTo>
                  <a:cubicBezTo>
                    <a:pt x="912278" y="949124"/>
                    <a:pt x="926516" y="925409"/>
                    <a:pt x="939022" y="900775"/>
                  </a:cubicBezTo>
                  <a:cubicBezTo>
                    <a:pt x="950687" y="877230"/>
                    <a:pt x="964383" y="854747"/>
                    <a:pt x="979953" y="833582"/>
                  </a:cubicBezTo>
                  <a:cubicBezTo>
                    <a:pt x="1005859" y="796160"/>
                    <a:pt x="1029870" y="757462"/>
                    <a:pt x="1051897" y="717633"/>
                  </a:cubicBezTo>
                  <a:cubicBezTo>
                    <a:pt x="1089615" y="652908"/>
                    <a:pt x="1112898" y="614258"/>
                    <a:pt x="1121745" y="601685"/>
                  </a:cubicBezTo>
                  <a:cubicBezTo>
                    <a:pt x="1152199" y="560335"/>
                    <a:pt x="1183351" y="514422"/>
                    <a:pt x="1215202" y="463945"/>
                  </a:cubicBezTo>
                  <a:cubicBezTo>
                    <a:pt x="1247053" y="413468"/>
                    <a:pt x="1262838" y="385203"/>
                    <a:pt x="1262559" y="379149"/>
                  </a:cubicBezTo>
                  <a:cubicBezTo>
                    <a:pt x="1264925" y="368054"/>
                    <a:pt x="1269693" y="357611"/>
                    <a:pt x="1276528" y="348556"/>
                  </a:cubicBezTo>
                  <a:cubicBezTo>
                    <a:pt x="1282904" y="339897"/>
                    <a:pt x="1287639" y="330143"/>
                    <a:pt x="1290498" y="319778"/>
                  </a:cubicBezTo>
                  <a:cubicBezTo>
                    <a:pt x="1291446" y="308880"/>
                    <a:pt x="1297651" y="299129"/>
                    <a:pt x="1307122" y="293655"/>
                  </a:cubicBezTo>
                  <a:cubicBezTo>
                    <a:pt x="1318964" y="280929"/>
                    <a:pt x="1328638" y="266346"/>
                    <a:pt x="1335760" y="250489"/>
                  </a:cubicBezTo>
                  <a:cubicBezTo>
                    <a:pt x="1344537" y="234605"/>
                    <a:pt x="1349823" y="217031"/>
                    <a:pt x="1351266" y="198941"/>
                  </a:cubicBezTo>
                  <a:cubicBezTo>
                    <a:pt x="1352525" y="190262"/>
                    <a:pt x="1354535" y="181708"/>
                    <a:pt x="1357273" y="173376"/>
                  </a:cubicBezTo>
                  <a:cubicBezTo>
                    <a:pt x="1360765" y="170722"/>
                    <a:pt x="1362162" y="164715"/>
                    <a:pt x="1361743" y="154936"/>
                  </a:cubicBezTo>
                  <a:cubicBezTo>
                    <a:pt x="1361324" y="145158"/>
                    <a:pt x="1316063" y="124203"/>
                    <a:pt x="1226517" y="94867"/>
                  </a:cubicBezTo>
                  <a:cubicBezTo>
                    <a:pt x="1150243" y="68604"/>
                    <a:pt x="1105540" y="55799"/>
                    <a:pt x="1092409" y="56450"/>
                  </a:cubicBezTo>
                  <a:cubicBezTo>
                    <a:pt x="1086262" y="56450"/>
                    <a:pt x="1082770" y="57568"/>
                    <a:pt x="1081652" y="58825"/>
                  </a:cubicBezTo>
                  <a:cubicBezTo>
                    <a:pt x="1074760" y="66369"/>
                    <a:pt x="1031641" y="132538"/>
                    <a:pt x="952293" y="257334"/>
                  </a:cubicBezTo>
                  <a:cubicBezTo>
                    <a:pt x="879651" y="372071"/>
                    <a:pt x="837742" y="429719"/>
                    <a:pt x="826566" y="430278"/>
                  </a:cubicBezTo>
                  <a:cubicBezTo>
                    <a:pt x="825654" y="430432"/>
                    <a:pt x="824788" y="429817"/>
                    <a:pt x="824634" y="428904"/>
                  </a:cubicBezTo>
                  <a:cubicBezTo>
                    <a:pt x="824617" y="428804"/>
                    <a:pt x="824609" y="428703"/>
                    <a:pt x="824610" y="428601"/>
                  </a:cubicBezTo>
                  <a:cubicBezTo>
                    <a:pt x="818101" y="395976"/>
                    <a:pt x="814594" y="362822"/>
                    <a:pt x="814133" y="329557"/>
                  </a:cubicBezTo>
                  <a:cubicBezTo>
                    <a:pt x="811340" y="273678"/>
                    <a:pt x="807521" y="246112"/>
                    <a:pt x="802678" y="246857"/>
                  </a:cubicBezTo>
                  <a:cubicBezTo>
                    <a:pt x="799186" y="246857"/>
                    <a:pt x="798208" y="241548"/>
                    <a:pt x="800024" y="230652"/>
                  </a:cubicBezTo>
                  <a:cubicBezTo>
                    <a:pt x="801840" y="219755"/>
                    <a:pt x="798627" y="214447"/>
                    <a:pt x="786055" y="215006"/>
                  </a:cubicBezTo>
                  <a:cubicBezTo>
                    <a:pt x="773482" y="215565"/>
                    <a:pt x="769431" y="207462"/>
                    <a:pt x="768593" y="190559"/>
                  </a:cubicBezTo>
                  <a:lnTo>
                    <a:pt x="767195" y="165274"/>
                  </a:lnTo>
                  <a:lnTo>
                    <a:pt x="632668" y="117777"/>
                  </a:lnTo>
                  <a:cubicBezTo>
                    <a:pt x="541772" y="87417"/>
                    <a:pt x="493344" y="72376"/>
                    <a:pt x="487384" y="72655"/>
                  </a:cubicBezTo>
                  <a:cubicBezTo>
                    <a:pt x="481423" y="72935"/>
                    <a:pt x="479607" y="85088"/>
                    <a:pt x="481936" y="109116"/>
                  </a:cubicBezTo>
                  <a:cubicBezTo>
                    <a:pt x="483519" y="139290"/>
                    <a:pt x="485521" y="166950"/>
                    <a:pt x="487943" y="192096"/>
                  </a:cubicBezTo>
                  <a:cubicBezTo>
                    <a:pt x="515882" y="474376"/>
                    <a:pt x="533344" y="687133"/>
                    <a:pt x="540329" y="830369"/>
                  </a:cubicBezTo>
                  <a:lnTo>
                    <a:pt x="543681" y="897283"/>
                  </a:lnTo>
                  <a:lnTo>
                    <a:pt x="499398" y="986409"/>
                  </a:lnTo>
                  <a:cubicBezTo>
                    <a:pt x="474066" y="1036048"/>
                    <a:pt x="442588" y="1093789"/>
                    <a:pt x="404963" y="1159633"/>
                  </a:cubicBezTo>
                  <a:cubicBezTo>
                    <a:pt x="392111" y="1182124"/>
                    <a:pt x="381773" y="1201542"/>
                    <a:pt x="373391" y="1217328"/>
                  </a:cubicBezTo>
                  <a:cubicBezTo>
                    <a:pt x="324218" y="1217328"/>
                    <a:pt x="279096" y="1219563"/>
                    <a:pt x="242915" y="1223754"/>
                  </a:cubicBezTo>
                  <a:cubicBezTo>
                    <a:pt x="234173" y="1225020"/>
                    <a:pt x="225687" y="1227660"/>
                    <a:pt x="217770" y="1231576"/>
                  </a:cubicBezTo>
                  <a:cubicBezTo>
                    <a:pt x="164825" y="1235488"/>
                    <a:pt x="112439" y="1240377"/>
                    <a:pt x="60332" y="1242054"/>
                  </a:cubicBezTo>
                  <a:cubicBezTo>
                    <a:pt x="60332" y="1240657"/>
                    <a:pt x="60332" y="1239260"/>
                    <a:pt x="60332" y="1238003"/>
                  </a:cubicBezTo>
                  <a:lnTo>
                    <a:pt x="223637" y="1225290"/>
                  </a:lnTo>
                  <a:cubicBezTo>
                    <a:pt x="223637" y="1223754"/>
                    <a:pt x="223637" y="1222357"/>
                    <a:pt x="223637" y="1220820"/>
                  </a:cubicBezTo>
                  <a:cubicBezTo>
                    <a:pt x="186897" y="1223055"/>
                    <a:pt x="150157" y="1225849"/>
                    <a:pt x="113277" y="1227246"/>
                  </a:cubicBezTo>
                  <a:cubicBezTo>
                    <a:pt x="93859" y="1228084"/>
                    <a:pt x="74441" y="1226547"/>
                    <a:pt x="55023" y="1226408"/>
                  </a:cubicBezTo>
                  <a:cubicBezTo>
                    <a:pt x="52581" y="1226908"/>
                    <a:pt x="50633" y="1228748"/>
                    <a:pt x="49994" y="1231157"/>
                  </a:cubicBezTo>
                  <a:cubicBezTo>
                    <a:pt x="47288" y="1238735"/>
                    <a:pt x="45277" y="1246544"/>
                    <a:pt x="43987" y="1254487"/>
                  </a:cubicBezTo>
                  <a:cubicBezTo>
                    <a:pt x="41892" y="1270692"/>
                    <a:pt x="37142" y="1275302"/>
                    <a:pt x="30018" y="1272228"/>
                  </a:cubicBezTo>
                  <a:cubicBezTo>
                    <a:pt x="28481" y="1271530"/>
                    <a:pt x="26805" y="1272228"/>
                    <a:pt x="25268" y="1271390"/>
                  </a:cubicBezTo>
                  <a:cubicBezTo>
                    <a:pt x="17864" y="1266501"/>
                    <a:pt x="13394" y="1275022"/>
                    <a:pt x="10460" y="1287176"/>
                  </a:cubicBezTo>
                  <a:cubicBezTo>
                    <a:pt x="7527" y="1299329"/>
                    <a:pt x="3894" y="1315115"/>
                    <a:pt x="1100" y="1329085"/>
                  </a:cubicBezTo>
                  <a:cubicBezTo>
                    <a:pt x="-1693" y="1351157"/>
                    <a:pt x="-297" y="1358002"/>
                    <a:pt x="10041" y="1364987"/>
                  </a:cubicBezTo>
                  <a:close/>
                  <a:moveTo>
                    <a:pt x="1474478" y="963080"/>
                  </a:moveTo>
                  <a:cubicBezTo>
                    <a:pt x="1500322" y="901334"/>
                    <a:pt x="1512476" y="868785"/>
                    <a:pt x="1511219" y="865293"/>
                  </a:cubicBezTo>
                  <a:cubicBezTo>
                    <a:pt x="1511890" y="853989"/>
                    <a:pt x="1514341" y="842863"/>
                    <a:pt x="1518483" y="832324"/>
                  </a:cubicBezTo>
                  <a:cubicBezTo>
                    <a:pt x="1519637" y="828409"/>
                    <a:pt x="1521279" y="824654"/>
                    <a:pt x="1523372" y="821149"/>
                  </a:cubicBezTo>
                  <a:cubicBezTo>
                    <a:pt x="1527703" y="811230"/>
                    <a:pt x="1530078" y="808716"/>
                    <a:pt x="1530217" y="813605"/>
                  </a:cubicBezTo>
                  <a:cubicBezTo>
                    <a:pt x="1530217" y="815980"/>
                    <a:pt x="1532732" y="814583"/>
                    <a:pt x="1537342" y="809554"/>
                  </a:cubicBezTo>
                  <a:cubicBezTo>
                    <a:pt x="1541672" y="800893"/>
                    <a:pt x="1541393" y="794327"/>
                    <a:pt x="1536364" y="789717"/>
                  </a:cubicBezTo>
                  <a:cubicBezTo>
                    <a:pt x="1534967" y="788599"/>
                    <a:pt x="1534268" y="785666"/>
                    <a:pt x="1533989" y="780776"/>
                  </a:cubicBezTo>
                  <a:cubicBezTo>
                    <a:pt x="1534022" y="768969"/>
                    <a:pt x="1536846" y="757337"/>
                    <a:pt x="1542231" y="746830"/>
                  </a:cubicBezTo>
                  <a:cubicBezTo>
                    <a:pt x="1546302" y="736059"/>
                    <a:pt x="1552972" y="726461"/>
                    <a:pt x="1561649" y="718891"/>
                  </a:cubicBezTo>
                  <a:cubicBezTo>
                    <a:pt x="1568660" y="713779"/>
                    <a:pt x="1572392" y="705302"/>
                    <a:pt x="1571428" y="696679"/>
                  </a:cubicBezTo>
                  <a:cubicBezTo>
                    <a:pt x="1574392" y="679233"/>
                    <a:pt x="1580296" y="662417"/>
                    <a:pt x="1588890" y="646947"/>
                  </a:cubicBezTo>
                  <a:cubicBezTo>
                    <a:pt x="1595274" y="630116"/>
                    <a:pt x="1604228" y="614377"/>
                    <a:pt x="1615432" y="600289"/>
                  </a:cubicBezTo>
                  <a:cubicBezTo>
                    <a:pt x="1623692" y="586952"/>
                    <a:pt x="1630262" y="572639"/>
                    <a:pt x="1634990" y="557681"/>
                  </a:cubicBezTo>
                  <a:cubicBezTo>
                    <a:pt x="1659271" y="505376"/>
                    <a:pt x="1690932" y="456826"/>
                    <a:pt x="1729006" y="413515"/>
                  </a:cubicBezTo>
                  <a:cubicBezTo>
                    <a:pt x="1775571" y="356798"/>
                    <a:pt x="1812404" y="321687"/>
                    <a:pt x="1839505" y="308183"/>
                  </a:cubicBezTo>
                  <a:cubicBezTo>
                    <a:pt x="1851331" y="302044"/>
                    <a:pt x="1863854" y="297353"/>
                    <a:pt x="1876804" y="294214"/>
                  </a:cubicBezTo>
                  <a:cubicBezTo>
                    <a:pt x="1888818" y="294214"/>
                    <a:pt x="1903626" y="309860"/>
                    <a:pt x="1920948" y="342688"/>
                  </a:cubicBezTo>
                  <a:cubicBezTo>
                    <a:pt x="1943927" y="386967"/>
                    <a:pt x="1956899" y="435753"/>
                    <a:pt x="1958945" y="485598"/>
                  </a:cubicBezTo>
                  <a:cubicBezTo>
                    <a:pt x="1963509" y="575842"/>
                    <a:pt x="1938224" y="683361"/>
                    <a:pt x="1883090" y="808157"/>
                  </a:cubicBezTo>
                  <a:cubicBezTo>
                    <a:pt x="1830937" y="924291"/>
                    <a:pt x="1777899" y="1014814"/>
                    <a:pt x="1723976" y="1079727"/>
                  </a:cubicBezTo>
                  <a:cubicBezTo>
                    <a:pt x="1670053" y="1144639"/>
                    <a:pt x="1619483" y="1178306"/>
                    <a:pt x="1572266" y="1180727"/>
                  </a:cubicBezTo>
                  <a:cubicBezTo>
                    <a:pt x="1557980" y="1181260"/>
                    <a:pt x="1543731" y="1178933"/>
                    <a:pt x="1530357" y="1173882"/>
                  </a:cubicBezTo>
                  <a:cubicBezTo>
                    <a:pt x="1503256" y="1163125"/>
                    <a:pt x="1488448" y="1131973"/>
                    <a:pt x="1485654" y="1078330"/>
                  </a:cubicBezTo>
                  <a:cubicBezTo>
                    <a:pt x="1483838" y="1043406"/>
                    <a:pt x="1480625" y="1026083"/>
                    <a:pt x="1475736" y="1026363"/>
                  </a:cubicBezTo>
                  <a:cubicBezTo>
                    <a:pt x="1470846" y="1026642"/>
                    <a:pt x="1466376" y="1020775"/>
                    <a:pt x="1465817" y="1008761"/>
                  </a:cubicBezTo>
                  <a:cubicBezTo>
                    <a:pt x="1465076" y="993065"/>
                    <a:pt x="1468043" y="977415"/>
                    <a:pt x="1474478" y="963080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0A59B53-99CC-42B2-8AA7-9DAC80894307}"/>
              </a:ext>
            </a:extLst>
          </p:cNvPr>
          <p:cNvSpPr txBox="1"/>
          <p:nvPr userDrawn="1"/>
        </p:nvSpPr>
        <p:spPr>
          <a:xfrm>
            <a:off x="224471" y="-190124"/>
            <a:ext cx="11743059" cy="193427"/>
          </a:xfrm>
          <a:prstGeom prst="rect">
            <a:avLst/>
          </a:prstGeom>
          <a:noFill/>
        </p:spPr>
        <p:txBody>
          <a:bodyPr wrap="square" lIns="0" tIns="32659" rIns="0" bIns="32659" rtlCol="0" anchor="b" anchorCtr="0">
            <a:spAutoFit/>
          </a:bodyPr>
          <a:lstStyle/>
          <a:p>
            <a:pPr defTabSz="914406">
              <a:lnSpc>
                <a:spcPct val="110000"/>
              </a:lnSpc>
            </a:pPr>
            <a:r>
              <a:rPr lang="en-GB" sz="816" dirty="0"/>
              <a:t>Format Background &gt; Picture or texture fill &gt; Insert… to change photo (A4 proportions: 297x210mm)</a:t>
            </a:r>
          </a:p>
        </p:txBody>
      </p:sp>
    </p:spTree>
    <p:extLst>
      <p:ext uri="{BB962C8B-B14F-4D97-AF65-F5344CB8AC3E}">
        <p14:creationId xmlns:p14="http://schemas.microsoft.com/office/powerpoint/2010/main" val="230604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Wordmark (gre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A5D448C-83DC-4067-9D9B-F5DD6C4B9FD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2341" y="5572410"/>
            <a:ext cx="1083752" cy="862186"/>
            <a:chOff x="4341400" y="2774950"/>
            <a:chExt cx="2012632" cy="2012632"/>
          </a:xfrm>
        </p:grpSpPr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E3EAF5FF-241C-4F73-95B1-EE208BF1FBB1}"/>
                </a:ext>
              </a:extLst>
            </p:cNvPr>
            <p:cNvSpPr/>
            <p:nvPr/>
          </p:nvSpPr>
          <p:spPr>
            <a:xfrm>
              <a:off x="4341400" y="2774950"/>
              <a:ext cx="2012632" cy="2012632"/>
            </a:xfrm>
            <a:custGeom>
              <a:avLst/>
              <a:gdLst>
                <a:gd name="connsiteX0" fmla="*/ -120 w 2012632"/>
                <a:gd name="connsiteY0" fmla="*/ -192 h 2012632"/>
                <a:gd name="connsiteX1" fmla="*/ -120 w 2012632"/>
                <a:gd name="connsiteY1" fmla="*/ 2012441 h 2012632"/>
                <a:gd name="connsiteX2" fmla="*/ 2012512 w 2012632"/>
                <a:gd name="connsiteY2" fmla="*/ 2012441 h 2012632"/>
                <a:gd name="connsiteX3" fmla="*/ 2012512 w 2012632"/>
                <a:gd name="connsiteY3" fmla="*/ -192 h 201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2632" h="2012632">
                  <a:moveTo>
                    <a:pt x="-120" y="-192"/>
                  </a:moveTo>
                  <a:lnTo>
                    <a:pt x="-120" y="2012441"/>
                  </a:lnTo>
                  <a:lnTo>
                    <a:pt x="2012512" y="2012441"/>
                  </a:lnTo>
                  <a:lnTo>
                    <a:pt x="2012512" y="-19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 dirty="0"/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E3EAF5FF-241C-4F73-95B1-EE208BF1FBB1}"/>
                </a:ext>
              </a:extLst>
            </p:cNvPr>
            <p:cNvSpPr/>
            <p:nvPr/>
          </p:nvSpPr>
          <p:spPr>
            <a:xfrm>
              <a:off x="4860607" y="3786790"/>
              <a:ext cx="973454" cy="612362"/>
            </a:xfrm>
            <a:custGeom>
              <a:avLst/>
              <a:gdLst>
                <a:gd name="connsiteX0" fmla="*/ 485560 w 973454"/>
                <a:gd name="connsiteY0" fmla="*/ 611790 h 612362"/>
                <a:gd name="connsiteX1" fmla="*/ 973335 w 973454"/>
                <a:gd name="connsiteY1" fmla="*/ 611790 h 612362"/>
                <a:gd name="connsiteX2" fmla="*/ 928472 w 973454"/>
                <a:gd name="connsiteY2" fmla="*/ 472058 h 612362"/>
                <a:gd name="connsiteX3" fmla="*/ 859416 w 973454"/>
                <a:gd name="connsiteY3" fmla="*/ 504729 h 612362"/>
                <a:gd name="connsiteX4" fmla="*/ 679489 w 973454"/>
                <a:gd name="connsiteY4" fmla="*/ 504729 h 612362"/>
                <a:gd name="connsiteX5" fmla="*/ 679489 w 973454"/>
                <a:gd name="connsiteY5" fmla="*/ 332231 h 612362"/>
                <a:gd name="connsiteX6" fmla="*/ 812172 w 973454"/>
                <a:gd name="connsiteY6" fmla="*/ 332231 h 612362"/>
                <a:gd name="connsiteX7" fmla="*/ 893992 w 973454"/>
                <a:gd name="connsiteY7" fmla="*/ 242029 h 612362"/>
                <a:gd name="connsiteX8" fmla="*/ 825317 w 973454"/>
                <a:gd name="connsiteY8" fmla="*/ 254792 h 612362"/>
                <a:gd name="connsiteX9" fmla="*/ 679489 w 973454"/>
                <a:gd name="connsiteY9" fmla="*/ 254792 h 612362"/>
                <a:gd name="connsiteX10" fmla="*/ 679489 w 973454"/>
                <a:gd name="connsiteY10" fmla="*/ 102392 h 612362"/>
                <a:gd name="connsiteX11" fmla="*/ 843986 w 973454"/>
                <a:gd name="connsiteY11" fmla="*/ 102869 h 612362"/>
                <a:gd name="connsiteX12" fmla="*/ 876752 w 973454"/>
                <a:gd name="connsiteY12" fmla="*/ 102869 h 612362"/>
                <a:gd name="connsiteX13" fmla="*/ 938855 w 973454"/>
                <a:gd name="connsiteY13" fmla="*/ 144303 h 612362"/>
                <a:gd name="connsiteX14" fmla="*/ 965811 w 973454"/>
                <a:gd name="connsiteY14" fmla="*/ -192 h 612362"/>
                <a:gd name="connsiteX15" fmla="*/ 488989 w 973454"/>
                <a:gd name="connsiteY15" fmla="*/ -192 h 612362"/>
                <a:gd name="connsiteX16" fmla="*/ 531470 w 973454"/>
                <a:gd name="connsiteY16" fmla="*/ 69626 h 612362"/>
                <a:gd name="connsiteX17" fmla="*/ 531470 w 973454"/>
                <a:gd name="connsiteY17" fmla="*/ 175925 h 612362"/>
                <a:gd name="connsiteX18" fmla="*/ 524993 w 973454"/>
                <a:gd name="connsiteY18" fmla="*/ 159066 h 612362"/>
                <a:gd name="connsiteX19" fmla="*/ 260103 w 973454"/>
                <a:gd name="connsiteY19" fmla="*/ -192 h 612362"/>
                <a:gd name="connsiteX20" fmla="*/ -120 w 973454"/>
                <a:gd name="connsiteY20" fmla="*/ 475 h 612362"/>
                <a:gd name="connsiteX21" fmla="*/ 45791 w 973454"/>
                <a:gd name="connsiteY21" fmla="*/ 75818 h 612362"/>
                <a:gd name="connsiteX22" fmla="*/ 45791 w 973454"/>
                <a:gd name="connsiteY22" fmla="*/ 546257 h 612362"/>
                <a:gd name="connsiteX23" fmla="*/ 737 w 973454"/>
                <a:gd name="connsiteY23" fmla="*/ 612171 h 612362"/>
                <a:gd name="connsiteX24" fmla="*/ 258389 w 973454"/>
                <a:gd name="connsiteY24" fmla="*/ 611123 h 612362"/>
                <a:gd name="connsiteX25" fmla="*/ 308776 w 973454"/>
                <a:gd name="connsiteY25" fmla="*/ 608265 h 612362"/>
                <a:gd name="connsiteX26" fmla="*/ 531470 w 973454"/>
                <a:gd name="connsiteY26" fmla="*/ 440721 h 612362"/>
                <a:gd name="connsiteX27" fmla="*/ 531470 w 973454"/>
                <a:gd name="connsiteY27" fmla="*/ 536732 h 612362"/>
                <a:gd name="connsiteX28" fmla="*/ 485560 w 973454"/>
                <a:gd name="connsiteY28" fmla="*/ 611790 h 612362"/>
                <a:gd name="connsiteX29" fmla="*/ 224575 w 973454"/>
                <a:gd name="connsiteY29" fmla="*/ 510253 h 612362"/>
                <a:gd name="connsiteX30" fmla="*/ 189428 w 973454"/>
                <a:gd name="connsiteY30" fmla="*/ 510253 h 612362"/>
                <a:gd name="connsiteX31" fmla="*/ 189428 w 973454"/>
                <a:gd name="connsiteY31" fmla="*/ 96963 h 612362"/>
                <a:gd name="connsiteX32" fmla="*/ 222956 w 973454"/>
                <a:gd name="connsiteY32" fmla="*/ 96963 h 612362"/>
                <a:gd name="connsiteX33" fmla="*/ 393358 w 973454"/>
                <a:gd name="connsiteY33" fmla="*/ 299370 h 612362"/>
                <a:gd name="connsiteX34" fmla="*/ 224575 w 973454"/>
                <a:gd name="connsiteY34" fmla="*/ 510253 h 612362"/>
                <a:gd name="connsiteX35" fmla="*/ 484893 w 973454"/>
                <a:gd name="connsiteY35" fmla="*/ 416146 h 612362"/>
                <a:gd name="connsiteX36" fmla="*/ 457014 w 973454"/>
                <a:gd name="connsiteY36" fmla="*/ 393852 h 612362"/>
                <a:gd name="connsiteX37" fmla="*/ 456985 w 973454"/>
                <a:gd name="connsiteY37" fmla="*/ 393572 h 612362"/>
                <a:gd name="connsiteX38" fmla="*/ 459175 w 973454"/>
                <a:gd name="connsiteY38" fmla="*/ 385761 h 612362"/>
                <a:gd name="connsiteX39" fmla="*/ 475273 w 973454"/>
                <a:gd name="connsiteY39" fmla="*/ 404145 h 612362"/>
                <a:gd name="connsiteX40" fmla="*/ 536519 w 973454"/>
                <a:gd name="connsiteY40" fmla="*/ 303465 h 612362"/>
                <a:gd name="connsiteX41" fmla="*/ 540424 w 973454"/>
                <a:gd name="connsiteY41" fmla="*/ 288130 h 612362"/>
                <a:gd name="connsiteX42" fmla="*/ 548139 w 973454"/>
                <a:gd name="connsiteY42" fmla="*/ 257459 h 612362"/>
                <a:gd name="connsiteX43" fmla="*/ 505943 w 973454"/>
                <a:gd name="connsiteY43" fmla="*/ 257459 h 612362"/>
                <a:gd name="connsiteX44" fmla="*/ 517659 w 973454"/>
                <a:gd name="connsiteY44" fmla="*/ 290416 h 612362"/>
                <a:gd name="connsiteX45" fmla="*/ 459366 w 973454"/>
                <a:gd name="connsiteY45" fmla="*/ 357091 h 612362"/>
                <a:gd name="connsiteX46" fmla="*/ 424790 w 973454"/>
                <a:gd name="connsiteY46" fmla="*/ 315848 h 612362"/>
                <a:gd name="connsiteX47" fmla="*/ 480321 w 973454"/>
                <a:gd name="connsiteY47" fmla="*/ 246601 h 612362"/>
                <a:gd name="connsiteX48" fmla="*/ 551282 w 973454"/>
                <a:gd name="connsiteY48" fmla="*/ 246601 h 612362"/>
                <a:gd name="connsiteX49" fmla="*/ 554426 w 973454"/>
                <a:gd name="connsiteY49" fmla="*/ 235647 h 612362"/>
                <a:gd name="connsiteX50" fmla="*/ 606813 w 973454"/>
                <a:gd name="connsiteY50" fmla="*/ 180974 h 612362"/>
                <a:gd name="connsiteX51" fmla="*/ 635388 w 973454"/>
                <a:gd name="connsiteY51" fmla="*/ 204977 h 612362"/>
                <a:gd name="connsiteX52" fmla="*/ 631197 w 973454"/>
                <a:gd name="connsiteY52" fmla="*/ 215073 h 612362"/>
                <a:gd name="connsiteX53" fmla="*/ 618719 w 973454"/>
                <a:gd name="connsiteY53" fmla="*/ 195547 h 612362"/>
                <a:gd name="connsiteX54" fmla="*/ 572999 w 973454"/>
                <a:gd name="connsiteY54" fmla="*/ 246601 h 612362"/>
                <a:gd name="connsiteX55" fmla="*/ 609766 w 973454"/>
                <a:gd name="connsiteY55" fmla="*/ 246601 h 612362"/>
                <a:gd name="connsiteX56" fmla="*/ 633007 w 973454"/>
                <a:gd name="connsiteY56" fmla="*/ 241648 h 612362"/>
                <a:gd name="connsiteX57" fmla="*/ 602908 w 973454"/>
                <a:gd name="connsiteY57" fmla="*/ 257840 h 612362"/>
                <a:gd name="connsiteX58" fmla="*/ 570523 w 973454"/>
                <a:gd name="connsiteY58" fmla="*/ 257840 h 612362"/>
                <a:gd name="connsiteX59" fmla="*/ 562331 w 973454"/>
                <a:gd name="connsiteY59" fmla="*/ 287082 h 612362"/>
                <a:gd name="connsiteX60" fmla="*/ 540805 w 973454"/>
                <a:gd name="connsiteY60" fmla="*/ 360901 h 612362"/>
                <a:gd name="connsiteX61" fmla="*/ 484893 w 973454"/>
                <a:gd name="connsiteY61" fmla="*/ 416146 h 61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73454" h="612362">
                  <a:moveTo>
                    <a:pt x="485560" y="611790"/>
                  </a:moveTo>
                  <a:lnTo>
                    <a:pt x="973335" y="611790"/>
                  </a:lnTo>
                  <a:lnTo>
                    <a:pt x="928472" y="472058"/>
                  </a:lnTo>
                  <a:cubicBezTo>
                    <a:pt x="922090" y="489584"/>
                    <a:pt x="898850" y="504729"/>
                    <a:pt x="859416" y="504729"/>
                  </a:cubicBezTo>
                  <a:lnTo>
                    <a:pt x="679489" y="504729"/>
                  </a:lnTo>
                  <a:lnTo>
                    <a:pt x="679489" y="332231"/>
                  </a:lnTo>
                  <a:lnTo>
                    <a:pt x="812172" y="332231"/>
                  </a:lnTo>
                  <a:cubicBezTo>
                    <a:pt x="872846" y="332231"/>
                    <a:pt x="893992" y="242029"/>
                    <a:pt x="893992" y="242029"/>
                  </a:cubicBezTo>
                  <a:cubicBezTo>
                    <a:pt x="886181" y="249935"/>
                    <a:pt x="875894" y="254792"/>
                    <a:pt x="825317" y="254792"/>
                  </a:cubicBezTo>
                  <a:lnTo>
                    <a:pt x="679489" y="254792"/>
                  </a:lnTo>
                  <a:lnTo>
                    <a:pt x="679489" y="102392"/>
                  </a:lnTo>
                  <a:lnTo>
                    <a:pt x="843986" y="102869"/>
                  </a:lnTo>
                  <a:cubicBezTo>
                    <a:pt x="843986" y="102869"/>
                    <a:pt x="874370" y="102869"/>
                    <a:pt x="876752" y="102869"/>
                  </a:cubicBezTo>
                  <a:cubicBezTo>
                    <a:pt x="916280" y="102869"/>
                    <a:pt x="938855" y="126776"/>
                    <a:pt x="938855" y="144303"/>
                  </a:cubicBezTo>
                  <a:lnTo>
                    <a:pt x="965811" y="-192"/>
                  </a:lnTo>
                  <a:lnTo>
                    <a:pt x="488989" y="-192"/>
                  </a:lnTo>
                  <a:cubicBezTo>
                    <a:pt x="499847" y="9333"/>
                    <a:pt x="531470" y="31241"/>
                    <a:pt x="531470" y="69626"/>
                  </a:cubicBezTo>
                  <a:lnTo>
                    <a:pt x="531470" y="175925"/>
                  </a:lnTo>
                  <a:cubicBezTo>
                    <a:pt x="529470" y="170115"/>
                    <a:pt x="527279" y="164591"/>
                    <a:pt x="524993" y="159066"/>
                  </a:cubicBezTo>
                  <a:cubicBezTo>
                    <a:pt x="483655" y="61149"/>
                    <a:pt x="405455" y="-192"/>
                    <a:pt x="260103" y="-192"/>
                  </a:cubicBezTo>
                  <a:lnTo>
                    <a:pt x="-120" y="475"/>
                  </a:lnTo>
                  <a:cubicBezTo>
                    <a:pt x="11977" y="10667"/>
                    <a:pt x="45791" y="36384"/>
                    <a:pt x="45791" y="75818"/>
                  </a:cubicBezTo>
                  <a:lnTo>
                    <a:pt x="45791" y="546257"/>
                  </a:lnTo>
                  <a:cubicBezTo>
                    <a:pt x="39409" y="579690"/>
                    <a:pt x="11882" y="602741"/>
                    <a:pt x="737" y="612171"/>
                  </a:cubicBezTo>
                  <a:cubicBezTo>
                    <a:pt x="737" y="612171"/>
                    <a:pt x="239910" y="612171"/>
                    <a:pt x="258389" y="611123"/>
                  </a:cubicBezTo>
                  <a:cubicBezTo>
                    <a:pt x="276867" y="610075"/>
                    <a:pt x="293631" y="608265"/>
                    <a:pt x="308776" y="608265"/>
                  </a:cubicBezTo>
                  <a:cubicBezTo>
                    <a:pt x="448508" y="608265"/>
                    <a:pt x="518326" y="476915"/>
                    <a:pt x="531470" y="440721"/>
                  </a:cubicBezTo>
                  <a:lnTo>
                    <a:pt x="531470" y="536732"/>
                  </a:lnTo>
                  <a:cubicBezTo>
                    <a:pt x="531470" y="575880"/>
                    <a:pt x="497657" y="601503"/>
                    <a:pt x="485560" y="611790"/>
                  </a:cubicBezTo>
                  <a:close/>
                  <a:moveTo>
                    <a:pt x="224575" y="510253"/>
                  </a:moveTo>
                  <a:lnTo>
                    <a:pt x="189428" y="510253"/>
                  </a:lnTo>
                  <a:lnTo>
                    <a:pt x="189428" y="96963"/>
                  </a:lnTo>
                  <a:lnTo>
                    <a:pt x="222956" y="96963"/>
                  </a:lnTo>
                  <a:cubicBezTo>
                    <a:pt x="255055" y="96963"/>
                    <a:pt x="393358" y="104583"/>
                    <a:pt x="393358" y="299370"/>
                  </a:cubicBezTo>
                  <a:cubicBezTo>
                    <a:pt x="393358" y="494156"/>
                    <a:pt x="295727" y="510253"/>
                    <a:pt x="224575" y="510253"/>
                  </a:cubicBezTo>
                  <a:close/>
                  <a:moveTo>
                    <a:pt x="484893" y="416146"/>
                  </a:moveTo>
                  <a:cubicBezTo>
                    <a:pt x="471038" y="417688"/>
                    <a:pt x="458557" y="407707"/>
                    <a:pt x="457014" y="393852"/>
                  </a:cubicBezTo>
                  <a:cubicBezTo>
                    <a:pt x="457004" y="393759"/>
                    <a:pt x="456994" y="393665"/>
                    <a:pt x="456985" y="393572"/>
                  </a:cubicBezTo>
                  <a:cubicBezTo>
                    <a:pt x="457040" y="390824"/>
                    <a:pt x="457794" y="388137"/>
                    <a:pt x="459175" y="385761"/>
                  </a:cubicBezTo>
                  <a:cubicBezTo>
                    <a:pt x="460795" y="391286"/>
                    <a:pt x="462509" y="402430"/>
                    <a:pt x="475273" y="404145"/>
                  </a:cubicBezTo>
                  <a:cubicBezTo>
                    <a:pt x="500895" y="407573"/>
                    <a:pt x="521469" y="370807"/>
                    <a:pt x="536519" y="303465"/>
                  </a:cubicBezTo>
                  <a:lnTo>
                    <a:pt x="540424" y="288130"/>
                  </a:lnTo>
                  <a:cubicBezTo>
                    <a:pt x="543091" y="277272"/>
                    <a:pt x="546329" y="264317"/>
                    <a:pt x="548139" y="257459"/>
                  </a:cubicBezTo>
                  <a:lnTo>
                    <a:pt x="505943" y="257459"/>
                  </a:lnTo>
                  <a:cubicBezTo>
                    <a:pt x="513734" y="266650"/>
                    <a:pt x="517900" y="278370"/>
                    <a:pt x="517659" y="290416"/>
                  </a:cubicBezTo>
                  <a:cubicBezTo>
                    <a:pt x="517659" y="321848"/>
                    <a:pt x="492799" y="357091"/>
                    <a:pt x="459366" y="357091"/>
                  </a:cubicBezTo>
                  <a:cubicBezTo>
                    <a:pt x="432029" y="357091"/>
                    <a:pt x="424790" y="331183"/>
                    <a:pt x="424790" y="315848"/>
                  </a:cubicBezTo>
                  <a:cubicBezTo>
                    <a:pt x="424790" y="280986"/>
                    <a:pt x="452318" y="246791"/>
                    <a:pt x="480321" y="246601"/>
                  </a:cubicBezTo>
                  <a:lnTo>
                    <a:pt x="551282" y="246601"/>
                  </a:lnTo>
                  <a:lnTo>
                    <a:pt x="554426" y="235647"/>
                  </a:lnTo>
                  <a:cubicBezTo>
                    <a:pt x="563951" y="202881"/>
                    <a:pt x="581762" y="180974"/>
                    <a:pt x="606813" y="180974"/>
                  </a:cubicBezTo>
                  <a:cubicBezTo>
                    <a:pt x="621089" y="180449"/>
                    <a:pt x="633441" y="190824"/>
                    <a:pt x="635388" y="204977"/>
                  </a:cubicBezTo>
                  <a:cubicBezTo>
                    <a:pt x="635306" y="208748"/>
                    <a:pt x="633810" y="212352"/>
                    <a:pt x="631197" y="215073"/>
                  </a:cubicBezTo>
                  <a:cubicBezTo>
                    <a:pt x="632142" y="206441"/>
                    <a:pt x="626950" y="198315"/>
                    <a:pt x="618719" y="195547"/>
                  </a:cubicBezTo>
                  <a:cubicBezTo>
                    <a:pt x="584810" y="183926"/>
                    <a:pt x="572999" y="246601"/>
                    <a:pt x="572999" y="246601"/>
                  </a:cubicBezTo>
                  <a:lnTo>
                    <a:pt x="609766" y="246601"/>
                  </a:lnTo>
                  <a:cubicBezTo>
                    <a:pt x="617829" y="247238"/>
                    <a:pt x="625904" y="245517"/>
                    <a:pt x="633007" y="241648"/>
                  </a:cubicBezTo>
                  <a:cubicBezTo>
                    <a:pt x="633007" y="241648"/>
                    <a:pt x="629673" y="257840"/>
                    <a:pt x="602908" y="257840"/>
                  </a:cubicBezTo>
                  <a:lnTo>
                    <a:pt x="570523" y="257840"/>
                  </a:lnTo>
                  <a:cubicBezTo>
                    <a:pt x="569475" y="261460"/>
                    <a:pt x="562331" y="287082"/>
                    <a:pt x="562331" y="287082"/>
                  </a:cubicBezTo>
                  <a:cubicBezTo>
                    <a:pt x="555188" y="312514"/>
                    <a:pt x="547187" y="341470"/>
                    <a:pt x="540805" y="360901"/>
                  </a:cubicBezTo>
                  <a:cubicBezTo>
                    <a:pt x="536709" y="373569"/>
                    <a:pt x="520802" y="416146"/>
                    <a:pt x="484893" y="41614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E3EAF5FF-241C-4F73-95B1-EE208BF1FBB1}"/>
                </a:ext>
              </a:extLst>
            </p:cNvPr>
            <p:cNvSpPr/>
            <p:nvPr/>
          </p:nvSpPr>
          <p:spPr>
            <a:xfrm>
              <a:off x="5308473" y="4044537"/>
              <a:ext cx="47910" cy="88010"/>
            </a:xfrm>
            <a:custGeom>
              <a:avLst/>
              <a:gdLst>
                <a:gd name="connsiteX0" fmla="*/ 35123 w 47910"/>
                <a:gd name="connsiteY0" fmla="*/ -192 h 88010"/>
                <a:gd name="connsiteX1" fmla="*/ -120 w 47910"/>
                <a:gd name="connsiteY1" fmla="*/ 70007 h 88010"/>
                <a:gd name="connsiteX2" fmla="*/ 11310 w 47910"/>
                <a:gd name="connsiteY2" fmla="*/ 87819 h 88010"/>
                <a:gd name="connsiteX3" fmla="*/ 47791 w 47910"/>
                <a:gd name="connsiteY3" fmla="*/ 19049 h 88010"/>
                <a:gd name="connsiteX4" fmla="*/ 35123 w 47910"/>
                <a:gd name="connsiteY4" fmla="*/ -192 h 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10" h="88010">
                  <a:moveTo>
                    <a:pt x="35123" y="-192"/>
                  </a:moveTo>
                  <a:cubicBezTo>
                    <a:pt x="18454" y="-192"/>
                    <a:pt x="-120" y="41623"/>
                    <a:pt x="-120" y="70007"/>
                  </a:cubicBezTo>
                  <a:cubicBezTo>
                    <a:pt x="-120" y="78580"/>
                    <a:pt x="3881" y="87819"/>
                    <a:pt x="11310" y="87819"/>
                  </a:cubicBezTo>
                  <a:cubicBezTo>
                    <a:pt x="27407" y="87819"/>
                    <a:pt x="47791" y="49243"/>
                    <a:pt x="47791" y="19049"/>
                  </a:cubicBezTo>
                  <a:cubicBezTo>
                    <a:pt x="47791" y="10286"/>
                    <a:pt x="45600" y="-192"/>
                    <a:pt x="35123" y="-19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E3EAF5FF-241C-4F73-95B1-EE208BF1FBB1}"/>
                </a:ext>
              </a:extLst>
            </p:cNvPr>
            <p:cNvSpPr/>
            <p:nvPr/>
          </p:nvSpPr>
          <p:spPr>
            <a:xfrm>
              <a:off x="5200840" y="3114897"/>
              <a:ext cx="292608" cy="148018"/>
            </a:xfrm>
            <a:custGeom>
              <a:avLst/>
              <a:gdLst>
                <a:gd name="connsiteX0" fmla="*/ 27312 w 292608"/>
                <a:gd name="connsiteY0" fmla="*/ 104869 h 148018"/>
                <a:gd name="connsiteX1" fmla="*/ 30741 w 292608"/>
                <a:gd name="connsiteY1" fmla="*/ 122681 h 148018"/>
                <a:gd name="connsiteX2" fmla="*/ 44552 w 292608"/>
                <a:gd name="connsiteY2" fmla="*/ 136492 h 148018"/>
                <a:gd name="connsiteX3" fmla="*/ 146375 w 292608"/>
                <a:gd name="connsiteY3" fmla="*/ 147827 h 148018"/>
                <a:gd name="connsiteX4" fmla="*/ 146375 w 292608"/>
                <a:gd name="connsiteY4" fmla="*/ 147827 h 148018"/>
                <a:gd name="connsiteX5" fmla="*/ 248102 w 292608"/>
                <a:gd name="connsiteY5" fmla="*/ 136301 h 148018"/>
                <a:gd name="connsiteX6" fmla="*/ 261913 w 292608"/>
                <a:gd name="connsiteY6" fmla="*/ 122490 h 148018"/>
                <a:gd name="connsiteX7" fmla="*/ 265437 w 292608"/>
                <a:gd name="connsiteY7" fmla="*/ 104678 h 148018"/>
                <a:gd name="connsiteX8" fmla="*/ 271152 w 292608"/>
                <a:gd name="connsiteY8" fmla="*/ 80485 h 148018"/>
                <a:gd name="connsiteX9" fmla="*/ 292488 w 292608"/>
                <a:gd name="connsiteY9" fmla="*/ 41337 h 148018"/>
                <a:gd name="connsiteX10" fmla="*/ 268866 w 292608"/>
                <a:gd name="connsiteY10" fmla="*/ 29812 h 148018"/>
                <a:gd name="connsiteX11" fmla="*/ 268866 w 292608"/>
                <a:gd name="connsiteY11" fmla="*/ 55244 h 148018"/>
                <a:gd name="connsiteX12" fmla="*/ 253912 w 292608"/>
                <a:gd name="connsiteY12" fmla="*/ 43623 h 148018"/>
                <a:gd name="connsiteX13" fmla="*/ 244387 w 292608"/>
                <a:gd name="connsiteY13" fmla="*/ 66102 h 148018"/>
                <a:gd name="connsiteX14" fmla="*/ 264580 w 292608"/>
                <a:gd name="connsiteY14" fmla="*/ 67817 h 148018"/>
                <a:gd name="connsiteX15" fmla="*/ 252007 w 292608"/>
                <a:gd name="connsiteY15" fmla="*/ 75722 h 148018"/>
                <a:gd name="connsiteX16" fmla="*/ 252007 w 292608"/>
                <a:gd name="connsiteY16" fmla="*/ 75722 h 148018"/>
                <a:gd name="connsiteX17" fmla="*/ 214478 w 292608"/>
                <a:gd name="connsiteY17" fmla="*/ 61054 h 148018"/>
                <a:gd name="connsiteX18" fmla="*/ 230004 w 292608"/>
                <a:gd name="connsiteY18" fmla="*/ 63340 h 148018"/>
                <a:gd name="connsiteX19" fmla="*/ 220479 w 292608"/>
                <a:gd name="connsiteY19" fmla="*/ 40861 h 148018"/>
                <a:gd name="connsiteX20" fmla="*/ 219336 w 292608"/>
                <a:gd name="connsiteY20" fmla="*/ 10381 h 148018"/>
                <a:gd name="connsiteX21" fmla="*/ 207811 w 292608"/>
                <a:gd name="connsiteY21" fmla="*/ 38956 h 148018"/>
                <a:gd name="connsiteX22" fmla="*/ 188761 w 292608"/>
                <a:gd name="connsiteY22" fmla="*/ 56196 h 148018"/>
                <a:gd name="connsiteX23" fmla="*/ 201905 w 292608"/>
                <a:gd name="connsiteY23" fmla="*/ 59625 h 148018"/>
                <a:gd name="connsiteX24" fmla="*/ 155423 w 292608"/>
                <a:gd name="connsiteY24" fmla="*/ 51053 h 148018"/>
                <a:gd name="connsiteX25" fmla="*/ 177236 w 292608"/>
                <a:gd name="connsiteY25" fmla="*/ 48767 h 148018"/>
                <a:gd name="connsiteX26" fmla="*/ 177236 w 292608"/>
                <a:gd name="connsiteY26" fmla="*/ 15905 h 148018"/>
                <a:gd name="connsiteX27" fmla="*/ 156566 w 292608"/>
                <a:gd name="connsiteY27" fmla="*/ 23430 h 148018"/>
                <a:gd name="connsiteX28" fmla="*/ 165139 w 292608"/>
                <a:gd name="connsiteY28" fmla="*/ -192 h 148018"/>
                <a:gd name="connsiteX29" fmla="*/ 127039 w 292608"/>
                <a:gd name="connsiteY29" fmla="*/ -192 h 148018"/>
                <a:gd name="connsiteX30" fmla="*/ 135707 w 292608"/>
                <a:gd name="connsiteY30" fmla="*/ 23430 h 148018"/>
                <a:gd name="connsiteX31" fmla="*/ 114942 w 292608"/>
                <a:gd name="connsiteY31" fmla="*/ 15905 h 148018"/>
                <a:gd name="connsiteX32" fmla="*/ 114942 w 292608"/>
                <a:gd name="connsiteY32" fmla="*/ 48767 h 148018"/>
                <a:gd name="connsiteX33" fmla="*/ 136850 w 292608"/>
                <a:gd name="connsiteY33" fmla="*/ 51053 h 148018"/>
                <a:gd name="connsiteX34" fmla="*/ 90177 w 292608"/>
                <a:gd name="connsiteY34" fmla="*/ 59625 h 148018"/>
                <a:gd name="connsiteX35" fmla="*/ 103417 w 292608"/>
                <a:gd name="connsiteY35" fmla="*/ 56196 h 148018"/>
                <a:gd name="connsiteX36" fmla="*/ 84367 w 292608"/>
                <a:gd name="connsiteY36" fmla="*/ 38956 h 148018"/>
                <a:gd name="connsiteX37" fmla="*/ 72842 w 292608"/>
                <a:gd name="connsiteY37" fmla="*/ 10381 h 148018"/>
                <a:gd name="connsiteX38" fmla="*/ 71699 w 292608"/>
                <a:gd name="connsiteY38" fmla="*/ 40861 h 148018"/>
                <a:gd name="connsiteX39" fmla="*/ 62174 w 292608"/>
                <a:gd name="connsiteY39" fmla="*/ 63340 h 148018"/>
                <a:gd name="connsiteX40" fmla="*/ 77795 w 292608"/>
                <a:gd name="connsiteY40" fmla="*/ 61054 h 148018"/>
                <a:gd name="connsiteX41" fmla="*/ 40266 w 292608"/>
                <a:gd name="connsiteY41" fmla="*/ 75722 h 148018"/>
                <a:gd name="connsiteX42" fmla="*/ 40266 w 292608"/>
                <a:gd name="connsiteY42" fmla="*/ 75722 h 148018"/>
                <a:gd name="connsiteX43" fmla="*/ 27693 w 292608"/>
                <a:gd name="connsiteY43" fmla="*/ 67817 h 148018"/>
                <a:gd name="connsiteX44" fmla="*/ 47886 w 292608"/>
                <a:gd name="connsiteY44" fmla="*/ 66102 h 148018"/>
                <a:gd name="connsiteX45" fmla="*/ 38361 w 292608"/>
                <a:gd name="connsiteY45" fmla="*/ 43623 h 148018"/>
                <a:gd name="connsiteX46" fmla="*/ 23407 w 292608"/>
                <a:gd name="connsiteY46" fmla="*/ 55244 h 148018"/>
                <a:gd name="connsiteX47" fmla="*/ 23407 w 292608"/>
                <a:gd name="connsiteY47" fmla="*/ 29812 h 148018"/>
                <a:gd name="connsiteX48" fmla="*/ -120 w 292608"/>
                <a:gd name="connsiteY48" fmla="*/ 41337 h 148018"/>
                <a:gd name="connsiteX49" fmla="*/ 21121 w 292608"/>
                <a:gd name="connsiteY49" fmla="*/ 80485 h 148018"/>
                <a:gd name="connsiteX50" fmla="*/ 27312 w 292608"/>
                <a:gd name="connsiteY50" fmla="*/ 104869 h 148018"/>
                <a:gd name="connsiteX51" fmla="*/ 232576 w 292608"/>
                <a:gd name="connsiteY51" fmla="*/ 135635 h 148018"/>
                <a:gd name="connsiteX52" fmla="*/ 224848 w 292608"/>
                <a:gd name="connsiteY52" fmla="*/ 131518 h 148018"/>
                <a:gd name="connsiteX53" fmla="*/ 224765 w 292608"/>
                <a:gd name="connsiteY53" fmla="*/ 128205 h 148018"/>
                <a:gd name="connsiteX54" fmla="*/ 215240 w 292608"/>
                <a:gd name="connsiteY54" fmla="*/ 122109 h 148018"/>
                <a:gd name="connsiteX55" fmla="*/ 77890 w 292608"/>
                <a:gd name="connsiteY55" fmla="*/ 122109 h 148018"/>
                <a:gd name="connsiteX56" fmla="*/ 68365 w 292608"/>
                <a:gd name="connsiteY56" fmla="*/ 128205 h 148018"/>
                <a:gd name="connsiteX57" fmla="*/ 63867 w 292608"/>
                <a:gd name="connsiteY57" fmla="*/ 135718 h 148018"/>
                <a:gd name="connsiteX58" fmla="*/ 60554 w 292608"/>
                <a:gd name="connsiteY58" fmla="*/ 135635 h 148018"/>
                <a:gd name="connsiteX59" fmla="*/ 55316 w 292608"/>
                <a:gd name="connsiteY59" fmla="*/ 120680 h 148018"/>
                <a:gd name="connsiteX60" fmla="*/ 146756 w 292608"/>
                <a:gd name="connsiteY60" fmla="*/ 110108 h 148018"/>
                <a:gd name="connsiteX61" fmla="*/ 238196 w 292608"/>
                <a:gd name="connsiteY61" fmla="*/ 120680 h 148018"/>
                <a:gd name="connsiteX62" fmla="*/ 232576 w 292608"/>
                <a:gd name="connsiteY62" fmla="*/ 135635 h 148018"/>
                <a:gd name="connsiteX63" fmla="*/ 249245 w 292608"/>
                <a:gd name="connsiteY63" fmla="*/ 86771 h 148018"/>
                <a:gd name="connsiteX64" fmla="*/ 254960 w 292608"/>
                <a:gd name="connsiteY64" fmla="*/ 84485 h 148018"/>
                <a:gd name="connsiteX65" fmla="*/ 254960 w 292608"/>
                <a:gd name="connsiteY65" fmla="*/ 84485 h 148018"/>
                <a:gd name="connsiteX66" fmla="*/ 260770 w 292608"/>
                <a:gd name="connsiteY66" fmla="*/ 82390 h 148018"/>
                <a:gd name="connsiteX67" fmla="*/ 264580 w 292608"/>
                <a:gd name="connsiteY67" fmla="*/ 82866 h 148018"/>
                <a:gd name="connsiteX68" fmla="*/ 261056 w 292608"/>
                <a:gd name="connsiteY68" fmla="*/ 101249 h 148018"/>
                <a:gd name="connsiteX69" fmla="*/ 257341 w 292608"/>
                <a:gd name="connsiteY69" fmla="*/ 100106 h 148018"/>
                <a:gd name="connsiteX70" fmla="*/ 248387 w 292608"/>
                <a:gd name="connsiteY70" fmla="*/ 90581 h 148018"/>
                <a:gd name="connsiteX71" fmla="*/ 249245 w 292608"/>
                <a:gd name="connsiteY71" fmla="*/ 86771 h 148018"/>
                <a:gd name="connsiteX72" fmla="*/ 189618 w 292608"/>
                <a:gd name="connsiteY72" fmla="*/ 76580 h 148018"/>
                <a:gd name="connsiteX73" fmla="*/ 206001 w 292608"/>
                <a:gd name="connsiteY73" fmla="*/ 71436 h 148018"/>
                <a:gd name="connsiteX74" fmla="*/ 218003 w 292608"/>
                <a:gd name="connsiteY74" fmla="*/ 83628 h 148018"/>
                <a:gd name="connsiteX75" fmla="*/ 206382 w 292608"/>
                <a:gd name="connsiteY75" fmla="*/ 89438 h 148018"/>
                <a:gd name="connsiteX76" fmla="*/ 201620 w 292608"/>
                <a:gd name="connsiteY76" fmla="*/ 88772 h 148018"/>
                <a:gd name="connsiteX77" fmla="*/ 189618 w 292608"/>
                <a:gd name="connsiteY77" fmla="*/ 76580 h 148018"/>
                <a:gd name="connsiteX78" fmla="*/ 132468 w 292608"/>
                <a:gd name="connsiteY78" fmla="*/ 74008 h 148018"/>
                <a:gd name="connsiteX79" fmla="*/ 144374 w 292608"/>
                <a:gd name="connsiteY79" fmla="*/ 67340 h 148018"/>
                <a:gd name="connsiteX80" fmla="*/ 145994 w 292608"/>
                <a:gd name="connsiteY80" fmla="*/ 67340 h 148018"/>
                <a:gd name="connsiteX81" fmla="*/ 147613 w 292608"/>
                <a:gd name="connsiteY81" fmla="*/ 67340 h 148018"/>
                <a:gd name="connsiteX82" fmla="*/ 159614 w 292608"/>
                <a:gd name="connsiteY82" fmla="*/ 74008 h 148018"/>
                <a:gd name="connsiteX83" fmla="*/ 160189 w 292608"/>
                <a:gd name="connsiteY83" fmla="*/ 77052 h 148018"/>
                <a:gd name="connsiteX84" fmla="*/ 159614 w 292608"/>
                <a:gd name="connsiteY84" fmla="*/ 77627 h 148018"/>
                <a:gd name="connsiteX85" fmla="*/ 146756 w 292608"/>
                <a:gd name="connsiteY85" fmla="*/ 86486 h 148018"/>
                <a:gd name="connsiteX86" fmla="*/ 145041 w 292608"/>
                <a:gd name="connsiteY86" fmla="*/ 86486 h 148018"/>
                <a:gd name="connsiteX87" fmla="*/ 132182 w 292608"/>
                <a:gd name="connsiteY87" fmla="*/ 77627 h 148018"/>
                <a:gd name="connsiteX88" fmla="*/ 131873 w 292608"/>
                <a:gd name="connsiteY88" fmla="*/ 74680 h 148018"/>
                <a:gd name="connsiteX89" fmla="*/ 132849 w 292608"/>
                <a:gd name="connsiteY89" fmla="*/ 74008 h 148018"/>
                <a:gd name="connsiteX90" fmla="*/ 86367 w 292608"/>
                <a:gd name="connsiteY90" fmla="*/ 71436 h 148018"/>
                <a:gd name="connsiteX91" fmla="*/ 102750 w 292608"/>
                <a:gd name="connsiteY91" fmla="*/ 76580 h 148018"/>
                <a:gd name="connsiteX92" fmla="*/ 90749 w 292608"/>
                <a:gd name="connsiteY92" fmla="*/ 88772 h 148018"/>
                <a:gd name="connsiteX93" fmla="*/ 85986 w 292608"/>
                <a:gd name="connsiteY93" fmla="*/ 89439 h 148018"/>
                <a:gd name="connsiteX94" fmla="*/ 74366 w 292608"/>
                <a:gd name="connsiteY94" fmla="*/ 83628 h 148018"/>
                <a:gd name="connsiteX95" fmla="*/ 86748 w 292608"/>
                <a:gd name="connsiteY95" fmla="*/ 71627 h 148018"/>
                <a:gd name="connsiteX96" fmla="*/ 50553 w 292608"/>
                <a:gd name="connsiteY96" fmla="*/ 108869 h 148018"/>
                <a:gd name="connsiteX97" fmla="*/ 86843 w 292608"/>
                <a:gd name="connsiteY97" fmla="*/ 98392 h 148018"/>
                <a:gd name="connsiteX98" fmla="*/ 205144 w 292608"/>
                <a:gd name="connsiteY98" fmla="*/ 98392 h 148018"/>
                <a:gd name="connsiteX99" fmla="*/ 241434 w 292608"/>
                <a:gd name="connsiteY99" fmla="*/ 108869 h 148018"/>
                <a:gd name="connsiteX100" fmla="*/ 237624 w 292608"/>
                <a:gd name="connsiteY100" fmla="*/ 115251 h 148018"/>
                <a:gd name="connsiteX101" fmla="*/ 54363 w 292608"/>
                <a:gd name="connsiteY101" fmla="*/ 115251 h 148018"/>
                <a:gd name="connsiteX102" fmla="*/ 50934 w 292608"/>
                <a:gd name="connsiteY102" fmla="*/ 108869 h 148018"/>
                <a:gd name="connsiteX103" fmla="*/ 27788 w 292608"/>
                <a:gd name="connsiteY103" fmla="*/ 82961 h 148018"/>
                <a:gd name="connsiteX104" fmla="*/ 31598 w 292608"/>
                <a:gd name="connsiteY104" fmla="*/ 82485 h 148018"/>
                <a:gd name="connsiteX105" fmla="*/ 37409 w 292608"/>
                <a:gd name="connsiteY105" fmla="*/ 84581 h 148018"/>
                <a:gd name="connsiteX106" fmla="*/ 37409 w 292608"/>
                <a:gd name="connsiteY106" fmla="*/ 84581 h 148018"/>
                <a:gd name="connsiteX107" fmla="*/ 43124 w 292608"/>
                <a:gd name="connsiteY107" fmla="*/ 86867 h 148018"/>
                <a:gd name="connsiteX108" fmla="*/ 43981 w 292608"/>
                <a:gd name="connsiteY108" fmla="*/ 91153 h 148018"/>
                <a:gd name="connsiteX109" fmla="*/ 35027 w 292608"/>
                <a:gd name="connsiteY109" fmla="*/ 100678 h 148018"/>
                <a:gd name="connsiteX110" fmla="*/ 31313 w 292608"/>
                <a:gd name="connsiteY110" fmla="*/ 101821 h 148018"/>
                <a:gd name="connsiteX111" fmla="*/ 28169 w 292608"/>
                <a:gd name="connsiteY111" fmla="*/ 82961 h 14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92608" h="148018">
                  <a:moveTo>
                    <a:pt x="27312" y="104869"/>
                  </a:moveTo>
                  <a:cubicBezTo>
                    <a:pt x="31086" y="109984"/>
                    <a:pt x="32346" y="116530"/>
                    <a:pt x="30741" y="122681"/>
                  </a:cubicBezTo>
                  <a:cubicBezTo>
                    <a:pt x="29122" y="127919"/>
                    <a:pt x="37028" y="133634"/>
                    <a:pt x="44552" y="136492"/>
                  </a:cubicBezTo>
                  <a:cubicBezTo>
                    <a:pt x="75223" y="147827"/>
                    <a:pt x="144374" y="147827"/>
                    <a:pt x="146375" y="147827"/>
                  </a:cubicBezTo>
                  <a:lnTo>
                    <a:pt x="146375" y="147827"/>
                  </a:lnTo>
                  <a:cubicBezTo>
                    <a:pt x="148375" y="147827"/>
                    <a:pt x="217526" y="147827"/>
                    <a:pt x="248102" y="136301"/>
                  </a:cubicBezTo>
                  <a:cubicBezTo>
                    <a:pt x="255626" y="133444"/>
                    <a:pt x="263723" y="127729"/>
                    <a:pt x="261913" y="122490"/>
                  </a:cubicBezTo>
                  <a:cubicBezTo>
                    <a:pt x="260430" y="116323"/>
                    <a:pt x="261718" y="109816"/>
                    <a:pt x="265437" y="104678"/>
                  </a:cubicBezTo>
                  <a:cubicBezTo>
                    <a:pt x="270672" y="97782"/>
                    <a:pt x="272747" y="88995"/>
                    <a:pt x="271152" y="80485"/>
                  </a:cubicBezTo>
                  <a:lnTo>
                    <a:pt x="292488" y="41337"/>
                  </a:lnTo>
                  <a:lnTo>
                    <a:pt x="268866" y="29812"/>
                  </a:lnTo>
                  <a:lnTo>
                    <a:pt x="268866" y="55244"/>
                  </a:lnTo>
                  <a:lnTo>
                    <a:pt x="253912" y="43623"/>
                  </a:lnTo>
                  <a:lnTo>
                    <a:pt x="244387" y="66102"/>
                  </a:lnTo>
                  <a:cubicBezTo>
                    <a:pt x="251166" y="65406"/>
                    <a:pt x="258015" y="65987"/>
                    <a:pt x="264580" y="67817"/>
                  </a:cubicBezTo>
                  <a:cubicBezTo>
                    <a:pt x="261110" y="71454"/>
                    <a:pt x="256789" y="74171"/>
                    <a:pt x="252007" y="75722"/>
                  </a:cubicBezTo>
                  <a:lnTo>
                    <a:pt x="252007" y="75722"/>
                  </a:lnTo>
                  <a:cubicBezTo>
                    <a:pt x="233909" y="81056"/>
                    <a:pt x="211716" y="68864"/>
                    <a:pt x="214478" y="61054"/>
                  </a:cubicBezTo>
                  <a:cubicBezTo>
                    <a:pt x="219146" y="46576"/>
                    <a:pt x="232957" y="54101"/>
                    <a:pt x="230004" y="63340"/>
                  </a:cubicBezTo>
                  <a:cubicBezTo>
                    <a:pt x="250102" y="56387"/>
                    <a:pt x="240386" y="32765"/>
                    <a:pt x="220479" y="40861"/>
                  </a:cubicBezTo>
                  <a:cubicBezTo>
                    <a:pt x="228198" y="31990"/>
                    <a:pt x="227698" y="18649"/>
                    <a:pt x="219336" y="10381"/>
                  </a:cubicBezTo>
                  <a:cubicBezTo>
                    <a:pt x="206668" y="12667"/>
                    <a:pt x="204382" y="25335"/>
                    <a:pt x="207811" y="38956"/>
                  </a:cubicBezTo>
                  <a:cubicBezTo>
                    <a:pt x="180760" y="24573"/>
                    <a:pt x="178474" y="53910"/>
                    <a:pt x="188761" y="56196"/>
                  </a:cubicBezTo>
                  <a:cubicBezTo>
                    <a:pt x="193904" y="46671"/>
                    <a:pt x="204858" y="52196"/>
                    <a:pt x="201905" y="59625"/>
                  </a:cubicBezTo>
                  <a:cubicBezTo>
                    <a:pt x="196190" y="74579"/>
                    <a:pt x="155423" y="70007"/>
                    <a:pt x="155423" y="51053"/>
                  </a:cubicBezTo>
                  <a:cubicBezTo>
                    <a:pt x="155423" y="41528"/>
                    <a:pt x="166853" y="44671"/>
                    <a:pt x="177236" y="48767"/>
                  </a:cubicBezTo>
                  <a:lnTo>
                    <a:pt x="177236" y="15905"/>
                  </a:lnTo>
                  <a:lnTo>
                    <a:pt x="156566" y="23430"/>
                  </a:lnTo>
                  <a:lnTo>
                    <a:pt x="165139" y="-192"/>
                  </a:lnTo>
                  <a:lnTo>
                    <a:pt x="127039" y="-192"/>
                  </a:lnTo>
                  <a:lnTo>
                    <a:pt x="135707" y="23430"/>
                  </a:lnTo>
                  <a:lnTo>
                    <a:pt x="114942" y="15905"/>
                  </a:lnTo>
                  <a:lnTo>
                    <a:pt x="114942" y="48767"/>
                  </a:lnTo>
                  <a:cubicBezTo>
                    <a:pt x="125324" y="44671"/>
                    <a:pt x="136850" y="41813"/>
                    <a:pt x="136850" y="51053"/>
                  </a:cubicBezTo>
                  <a:cubicBezTo>
                    <a:pt x="136850" y="70103"/>
                    <a:pt x="95987" y="74579"/>
                    <a:pt x="90177" y="59625"/>
                  </a:cubicBezTo>
                  <a:cubicBezTo>
                    <a:pt x="87320" y="52196"/>
                    <a:pt x="98273" y="46957"/>
                    <a:pt x="103417" y="56196"/>
                  </a:cubicBezTo>
                  <a:cubicBezTo>
                    <a:pt x="112942" y="53910"/>
                    <a:pt x="110942" y="24573"/>
                    <a:pt x="84367" y="38956"/>
                  </a:cubicBezTo>
                  <a:cubicBezTo>
                    <a:pt x="87796" y="25716"/>
                    <a:pt x="85510" y="13048"/>
                    <a:pt x="72842" y="10381"/>
                  </a:cubicBezTo>
                  <a:cubicBezTo>
                    <a:pt x="64480" y="18649"/>
                    <a:pt x="63980" y="31990"/>
                    <a:pt x="71699" y="40861"/>
                  </a:cubicBezTo>
                  <a:cubicBezTo>
                    <a:pt x="52649" y="32765"/>
                    <a:pt x="42362" y="56387"/>
                    <a:pt x="62174" y="63340"/>
                  </a:cubicBezTo>
                  <a:cubicBezTo>
                    <a:pt x="59411" y="53815"/>
                    <a:pt x="73127" y="46576"/>
                    <a:pt x="77795" y="61054"/>
                  </a:cubicBezTo>
                  <a:cubicBezTo>
                    <a:pt x="80557" y="68864"/>
                    <a:pt x="58745" y="81056"/>
                    <a:pt x="40266" y="75722"/>
                  </a:cubicBezTo>
                  <a:lnTo>
                    <a:pt x="40266" y="75722"/>
                  </a:lnTo>
                  <a:cubicBezTo>
                    <a:pt x="35494" y="74150"/>
                    <a:pt x="31178" y="71436"/>
                    <a:pt x="27693" y="67817"/>
                  </a:cubicBezTo>
                  <a:cubicBezTo>
                    <a:pt x="34258" y="65987"/>
                    <a:pt x="41107" y="65406"/>
                    <a:pt x="47886" y="66102"/>
                  </a:cubicBezTo>
                  <a:lnTo>
                    <a:pt x="38361" y="43623"/>
                  </a:lnTo>
                  <a:lnTo>
                    <a:pt x="23407" y="55244"/>
                  </a:lnTo>
                  <a:lnTo>
                    <a:pt x="23407" y="29812"/>
                  </a:lnTo>
                  <a:lnTo>
                    <a:pt x="-120" y="41337"/>
                  </a:lnTo>
                  <a:lnTo>
                    <a:pt x="21121" y="80485"/>
                  </a:lnTo>
                  <a:cubicBezTo>
                    <a:pt x="19603" y="89124"/>
                    <a:pt x="21856" y="98000"/>
                    <a:pt x="27312" y="104869"/>
                  </a:cubicBezTo>
                  <a:close/>
                  <a:moveTo>
                    <a:pt x="232576" y="135635"/>
                  </a:moveTo>
                  <a:cubicBezTo>
                    <a:pt x="229305" y="136632"/>
                    <a:pt x="225845" y="134789"/>
                    <a:pt x="224848" y="131518"/>
                  </a:cubicBezTo>
                  <a:cubicBezTo>
                    <a:pt x="224520" y="130442"/>
                    <a:pt x="224491" y="129296"/>
                    <a:pt x="224765" y="128205"/>
                  </a:cubicBezTo>
                  <a:cubicBezTo>
                    <a:pt x="225718" y="124681"/>
                    <a:pt x="221051" y="122966"/>
                    <a:pt x="215240" y="122109"/>
                  </a:cubicBezTo>
                  <a:cubicBezTo>
                    <a:pt x="169612" y="116776"/>
                    <a:pt x="123518" y="116776"/>
                    <a:pt x="77890" y="122109"/>
                  </a:cubicBezTo>
                  <a:cubicBezTo>
                    <a:pt x="71889" y="122966"/>
                    <a:pt x="67222" y="124681"/>
                    <a:pt x="68365" y="128205"/>
                  </a:cubicBezTo>
                  <a:cubicBezTo>
                    <a:pt x="69197" y="131522"/>
                    <a:pt x="67184" y="134885"/>
                    <a:pt x="63867" y="135718"/>
                  </a:cubicBezTo>
                  <a:cubicBezTo>
                    <a:pt x="62776" y="135991"/>
                    <a:pt x="61631" y="135963"/>
                    <a:pt x="60554" y="135635"/>
                  </a:cubicBezTo>
                  <a:cubicBezTo>
                    <a:pt x="45314" y="132491"/>
                    <a:pt x="49029" y="123919"/>
                    <a:pt x="55316" y="120680"/>
                  </a:cubicBezTo>
                  <a:cubicBezTo>
                    <a:pt x="69127" y="114680"/>
                    <a:pt x="89510" y="111155"/>
                    <a:pt x="146756" y="110108"/>
                  </a:cubicBezTo>
                  <a:cubicBezTo>
                    <a:pt x="203906" y="111536"/>
                    <a:pt x="224480" y="114680"/>
                    <a:pt x="238196" y="120680"/>
                  </a:cubicBezTo>
                  <a:cubicBezTo>
                    <a:pt x="244101" y="123919"/>
                    <a:pt x="247816" y="132491"/>
                    <a:pt x="232576" y="135635"/>
                  </a:cubicBezTo>
                  <a:close/>
                  <a:moveTo>
                    <a:pt x="249245" y="86771"/>
                  </a:moveTo>
                  <a:cubicBezTo>
                    <a:pt x="250388" y="86200"/>
                    <a:pt x="252674" y="85343"/>
                    <a:pt x="254960" y="84485"/>
                  </a:cubicBezTo>
                  <a:lnTo>
                    <a:pt x="254960" y="84485"/>
                  </a:lnTo>
                  <a:cubicBezTo>
                    <a:pt x="258579" y="83057"/>
                    <a:pt x="260770" y="82390"/>
                    <a:pt x="260770" y="82390"/>
                  </a:cubicBezTo>
                  <a:cubicBezTo>
                    <a:pt x="262294" y="82390"/>
                    <a:pt x="263627" y="81152"/>
                    <a:pt x="264580" y="82866"/>
                  </a:cubicBezTo>
                  <a:cubicBezTo>
                    <a:pt x="266108" y="89215"/>
                    <a:pt x="264823" y="95915"/>
                    <a:pt x="261056" y="101249"/>
                  </a:cubicBezTo>
                  <a:cubicBezTo>
                    <a:pt x="260198" y="102773"/>
                    <a:pt x="257341" y="100106"/>
                    <a:pt x="257341" y="100106"/>
                  </a:cubicBezTo>
                  <a:lnTo>
                    <a:pt x="248387" y="90581"/>
                  </a:lnTo>
                  <a:cubicBezTo>
                    <a:pt x="246101" y="89343"/>
                    <a:pt x="246673" y="87914"/>
                    <a:pt x="249245" y="86771"/>
                  </a:cubicBezTo>
                  <a:close/>
                  <a:moveTo>
                    <a:pt x="189618" y="76580"/>
                  </a:moveTo>
                  <a:cubicBezTo>
                    <a:pt x="190761" y="71722"/>
                    <a:pt x="198095" y="69436"/>
                    <a:pt x="206001" y="71436"/>
                  </a:cubicBezTo>
                  <a:cubicBezTo>
                    <a:pt x="213907" y="73436"/>
                    <a:pt x="219241" y="78866"/>
                    <a:pt x="218003" y="83628"/>
                  </a:cubicBezTo>
                  <a:cubicBezTo>
                    <a:pt x="216764" y="88391"/>
                    <a:pt x="212288" y="89724"/>
                    <a:pt x="206382" y="89438"/>
                  </a:cubicBezTo>
                  <a:cubicBezTo>
                    <a:pt x="204784" y="89303"/>
                    <a:pt x="203194" y="89081"/>
                    <a:pt x="201620" y="88772"/>
                  </a:cubicBezTo>
                  <a:cubicBezTo>
                    <a:pt x="193714" y="86771"/>
                    <a:pt x="188189" y="81152"/>
                    <a:pt x="189618" y="76580"/>
                  </a:cubicBezTo>
                  <a:close/>
                  <a:moveTo>
                    <a:pt x="132468" y="74008"/>
                  </a:moveTo>
                  <a:lnTo>
                    <a:pt x="144374" y="67340"/>
                  </a:lnTo>
                  <a:lnTo>
                    <a:pt x="145994" y="67340"/>
                  </a:lnTo>
                  <a:cubicBezTo>
                    <a:pt x="146472" y="66975"/>
                    <a:pt x="147135" y="66975"/>
                    <a:pt x="147613" y="67340"/>
                  </a:cubicBezTo>
                  <a:lnTo>
                    <a:pt x="159614" y="74008"/>
                  </a:lnTo>
                  <a:cubicBezTo>
                    <a:pt x="160614" y="74690"/>
                    <a:pt x="160871" y="76053"/>
                    <a:pt x="160189" y="77052"/>
                  </a:cubicBezTo>
                  <a:cubicBezTo>
                    <a:pt x="160035" y="77278"/>
                    <a:pt x="159840" y="77473"/>
                    <a:pt x="159614" y="77627"/>
                  </a:cubicBezTo>
                  <a:lnTo>
                    <a:pt x="146756" y="86486"/>
                  </a:lnTo>
                  <a:lnTo>
                    <a:pt x="145041" y="86486"/>
                  </a:lnTo>
                  <a:lnTo>
                    <a:pt x="132182" y="77627"/>
                  </a:lnTo>
                  <a:cubicBezTo>
                    <a:pt x="131283" y="76899"/>
                    <a:pt x="131145" y="75579"/>
                    <a:pt x="131873" y="74680"/>
                  </a:cubicBezTo>
                  <a:cubicBezTo>
                    <a:pt x="132127" y="74367"/>
                    <a:pt x="132466" y="74133"/>
                    <a:pt x="132849" y="74008"/>
                  </a:cubicBezTo>
                  <a:close/>
                  <a:moveTo>
                    <a:pt x="86367" y="71436"/>
                  </a:moveTo>
                  <a:cubicBezTo>
                    <a:pt x="94273" y="69436"/>
                    <a:pt x="101512" y="71436"/>
                    <a:pt x="102750" y="76580"/>
                  </a:cubicBezTo>
                  <a:cubicBezTo>
                    <a:pt x="103988" y="81723"/>
                    <a:pt x="98559" y="86771"/>
                    <a:pt x="90749" y="88772"/>
                  </a:cubicBezTo>
                  <a:cubicBezTo>
                    <a:pt x="89176" y="89087"/>
                    <a:pt x="87585" y="89310"/>
                    <a:pt x="85986" y="89439"/>
                  </a:cubicBezTo>
                  <a:cubicBezTo>
                    <a:pt x="80081" y="89438"/>
                    <a:pt x="75318" y="87533"/>
                    <a:pt x="74366" y="83628"/>
                  </a:cubicBezTo>
                  <a:cubicBezTo>
                    <a:pt x="73413" y="79723"/>
                    <a:pt x="78938" y="73436"/>
                    <a:pt x="86748" y="71627"/>
                  </a:cubicBezTo>
                  <a:close/>
                  <a:moveTo>
                    <a:pt x="50553" y="108869"/>
                  </a:moveTo>
                  <a:cubicBezTo>
                    <a:pt x="61909" y="103191"/>
                    <a:pt x="74209" y="99640"/>
                    <a:pt x="86843" y="98392"/>
                  </a:cubicBezTo>
                  <a:cubicBezTo>
                    <a:pt x="126021" y="92041"/>
                    <a:pt x="165966" y="92041"/>
                    <a:pt x="205144" y="98392"/>
                  </a:cubicBezTo>
                  <a:cubicBezTo>
                    <a:pt x="217779" y="99640"/>
                    <a:pt x="230078" y="103191"/>
                    <a:pt x="241434" y="108869"/>
                  </a:cubicBezTo>
                  <a:cubicBezTo>
                    <a:pt x="245149" y="111727"/>
                    <a:pt x="245435" y="117537"/>
                    <a:pt x="237624" y="115251"/>
                  </a:cubicBezTo>
                  <a:cubicBezTo>
                    <a:pt x="177365" y="101026"/>
                    <a:pt x="114622" y="101026"/>
                    <a:pt x="54363" y="115251"/>
                  </a:cubicBezTo>
                  <a:cubicBezTo>
                    <a:pt x="46934" y="117537"/>
                    <a:pt x="47219" y="111727"/>
                    <a:pt x="50934" y="108869"/>
                  </a:cubicBezTo>
                  <a:close/>
                  <a:moveTo>
                    <a:pt x="27788" y="82961"/>
                  </a:moveTo>
                  <a:cubicBezTo>
                    <a:pt x="28741" y="81247"/>
                    <a:pt x="30170" y="82104"/>
                    <a:pt x="31598" y="82485"/>
                  </a:cubicBezTo>
                  <a:cubicBezTo>
                    <a:pt x="31598" y="82485"/>
                    <a:pt x="33789" y="83152"/>
                    <a:pt x="37409" y="84581"/>
                  </a:cubicBezTo>
                  <a:lnTo>
                    <a:pt x="37409" y="84581"/>
                  </a:lnTo>
                  <a:cubicBezTo>
                    <a:pt x="39695" y="85438"/>
                    <a:pt x="41981" y="86295"/>
                    <a:pt x="43124" y="86867"/>
                  </a:cubicBezTo>
                  <a:cubicBezTo>
                    <a:pt x="45695" y="88010"/>
                    <a:pt x="46267" y="89438"/>
                    <a:pt x="43981" y="91153"/>
                  </a:cubicBezTo>
                  <a:lnTo>
                    <a:pt x="35027" y="100678"/>
                  </a:lnTo>
                  <a:cubicBezTo>
                    <a:pt x="35027" y="100678"/>
                    <a:pt x="32170" y="103345"/>
                    <a:pt x="31313" y="101821"/>
                  </a:cubicBezTo>
                  <a:cubicBezTo>
                    <a:pt x="27572" y="96291"/>
                    <a:pt x="26425" y="89406"/>
                    <a:pt x="28169" y="8296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E3EAF5FF-241C-4F73-95B1-EE208BF1FBB1}"/>
                </a:ext>
              </a:extLst>
            </p:cNvPr>
            <p:cNvSpPr/>
            <p:nvPr/>
          </p:nvSpPr>
          <p:spPr>
            <a:xfrm>
              <a:off x="5089303" y="3287276"/>
              <a:ext cx="516064" cy="443324"/>
            </a:xfrm>
            <a:custGeom>
              <a:avLst/>
              <a:gdLst>
                <a:gd name="connsiteX0" fmla="*/ 29693 w 516064"/>
                <a:gd name="connsiteY0" fmla="*/ 213001 h 443324"/>
                <a:gd name="connsiteX1" fmla="*/ 184379 w 516064"/>
                <a:gd name="connsiteY1" fmla="*/ 229575 h 443324"/>
                <a:gd name="connsiteX2" fmla="*/ 184951 w 516064"/>
                <a:gd name="connsiteY2" fmla="*/ 231289 h 443324"/>
                <a:gd name="connsiteX3" fmla="*/ 235528 w 516064"/>
                <a:gd name="connsiteY3" fmla="*/ 329396 h 443324"/>
                <a:gd name="connsiteX4" fmla="*/ 49124 w 516064"/>
                <a:gd name="connsiteY4" fmla="*/ 415122 h 443324"/>
                <a:gd name="connsiteX5" fmla="*/ 257912 w 516064"/>
                <a:gd name="connsiteY5" fmla="*/ 358639 h 443324"/>
                <a:gd name="connsiteX6" fmla="*/ 466700 w 516064"/>
                <a:gd name="connsiteY6" fmla="*/ 415122 h 443324"/>
                <a:gd name="connsiteX7" fmla="*/ 280296 w 516064"/>
                <a:gd name="connsiteY7" fmla="*/ 329397 h 443324"/>
                <a:gd name="connsiteX8" fmla="*/ 330874 w 516064"/>
                <a:gd name="connsiteY8" fmla="*/ 231289 h 443324"/>
                <a:gd name="connsiteX9" fmla="*/ 331445 w 516064"/>
                <a:gd name="connsiteY9" fmla="*/ 229575 h 443324"/>
                <a:gd name="connsiteX10" fmla="*/ 486322 w 516064"/>
                <a:gd name="connsiteY10" fmla="*/ 213001 h 443324"/>
                <a:gd name="connsiteX11" fmla="*/ 435268 w 516064"/>
                <a:gd name="connsiteY11" fmla="*/ 36217 h 443324"/>
                <a:gd name="connsiteX12" fmla="*/ 515944 w 516064"/>
                <a:gd name="connsiteY12" fmla="*/ 6595 h 443324"/>
                <a:gd name="connsiteX13" fmla="*/ 412789 w 516064"/>
                <a:gd name="connsiteY13" fmla="*/ 23073 h 443324"/>
                <a:gd name="connsiteX14" fmla="*/ 322111 w 516064"/>
                <a:gd name="connsiteY14" fmla="*/ 11929 h 443324"/>
                <a:gd name="connsiteX15" fmla="*/ 396596 w 516064"/>
                <a:gd name="connsiteY15" fmla="*/ 37265 h 443324"/>
                <a:gd name="connsiteX16" fmla="*/ 309157 w 516064"/>
                <a:gd name="connsiteY16" fmla="*/ 182331 h 443324"/>
                <a:gd name="connsiteX17" fmla="*/ 258008 w 516064"/>
                <a:gd name="connsiteY17" fmla="*/ 120894 h 443324"/>
                <a:gd name="connsiteX18" fmla="*/ 206668 w 516064"/>
                <a:gd name="connsiteY18" fmla="*/ 182331 h 443324"/>
                <a:gd name="connsiteX19" fmla="*/ 119228 w 516064"/>
                <a:gd name="connsiteY19" fmla="*/ 37170 h 443324"/>
                <a:gd name="connsiteX20" fmla="*/ 193619 w 516064"/>
                <a:gd name="connsiteY20" fmla="*/ 11929 h 443324"/>
                <a:gd name="connsiteX21" fmla="*/ 103036 w 516064"/>
                <a:gd name="connsiteY21" fmla="*/ 23073 h 443324"/>
                <a:gd name="connsiteX22" fmla="*/ -120 w 516064"/>
                <a:gd name="connsiteY22" fmla="*/ 6213 h 443324"/>
                <a:gd name="connsiteX23" fmla="*/ 80652 w 516064"/>
                <a:gd name="connsiteY23" fmla="*/ 35741 h 443324"/>
                <a:gd name="connsiteX24" fmla="*/ 29693 w 516064"/>
                <a:gd name="connsiteY24" fmla="*/ 213001 h 443324"/>
                <a:gd name="connsiteX25" fmla="*/ 419647 w 516064"/>
                <a:gd name="connsiteY25" fmla="*/ 52315 h 443324"/>
                <a:gd name="connsiteX26" fmla="*/ 457747 w 516064"/>
                <a:gd name="connsiteY26" fmla="*/ 189189 h 443324"/>
                <a:gd name="connsiteX27" fmla="*/ 341065 w 516064"/>
                <a:gd name="connsiteY27" fmla="*/ 204238 h 443324"/>
                <a:gd name="connsiteX28" fmla="*/ 419647 w 516064"/>
                <a:gd name="connsiteY28" fmla="*/ 52315 h 443324"/>
                <a:gd name="connsiteX29" fmla="*/ 257722 w 516064"/>
                <a:gd name="connsiteY29" fmla="*/ 157090 h 443324"/>
                <a:gd name="connsiteX30" fmla="*/ 298679 w 516064"/>
                <a:gd name="connsiteY30" fmla="*/ 206048 h 443324"/>
                <a:gd name="connsiteX31" fmla="*/ 298679 w 516064"/>
                <a:gd name="connsiteY31" fmla="*/ 207191 h 443324"/>
                <a:gd name="connsiteX32" fmla="*/ 258293 w 516064"/>
                <a:gd name="connsiteY32" fmla="*/ 292916 h 443324"/>
                <a:gd name="connsiteX33" fmla="*/ 217812 w 516064"/>
                <a:gd name="connsiteY33" fmla="*/ 207191 h 443324"/>
                <a:gd name="connsiteX34" fmla="*/ 217240 w 516064"/>
                <a:gd name="connsiteY34" fmla="*/ 206048 h 443324"/>
                <a:gd name="connsiteX35" fmla="*/ 257912 w 516064"/>
                <a:gd name="connsiteY35" fmla="*/ 157280 h 443324"/>
                <a:gd name="connsiteX36" fmla="*/ 175140 w 516064"/>
                <a:gd name="connsiteY36" fmla="*/ 204048 h 443324"/>
                <a:gd name="connsiteX37" fmla="*/ 58554 w 516064"/>
                <a:gd name="connsiteY37" fmla="*/ 188903 h 443324"/>
                <a:gd name="connsiteX38" fmla="*/ 96654 w 516064"/>
                <a:gd name="connsiteY38" fmla="*/ 51933 h 443324"/>
                <a:gd name="connsiteX39" fmla="*/ 175140 w 516064"/>
                <a:gd name="connsiteY39" fmla="*/ 204048 h 44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6064" h="443324">
                  <a:moveTo>
                    <a:pt x="29693" y="213001"/>
                  </a:moveTo>
                  <a:cubicBezTo>
                    <a:pt x="68555" y="266246"/>
                    <a:pt x="132087" y="260055"/>
                    <a:pt x="184379" y="229575"/>
                  </a:cubicBezTo>
                  <a:lnTo>
                    <a:pt x="184951" y="231289"/>
                  </a:lnTo>
                  <a:cubicBezTo>
                    <a:pt x="197786" y="265914"/>
                    <a:pt x="214769" y="298857"/>
                    <a:pt x="235528" y="329396"/>
                  </a:cubicBezTo>
                  <a:cubicBezTo>
                    <a:pt x="187332" y="400453"/>
                    <a:pt x="126658" y="441506"/>
                    <a:pt x="49124" y="415122"/>
                  </a:cubicBezTo>
                  <a:cubicBezTo>
                    <a:pt x="105512" y="471033"/>
                    <a:pt x="190952" y="438649"/>
                    <a:pt x="257912" y="358639"/>
                  </a:cubicBezTo>
                  <a:cubicBezTo>
                    <a:pt x="324587" y="438649"/>
                    <a:pt x="410312" y="471033"/>
                    <a:pt x="466700" y="415122"/>
                  </a:cubicBezTo>
                  <a:cubicBezTo>
                    <a:pt x="389262" y="441220"/>
                    <a:pt x="328683" y="400072"/>
                    <a:pt x="280296" y="329397"/>
                  </a:cubicBezTo>
                  <a:cubicBezTo>
                    <a:pt x="301128" y="298900"/>
                    <a:pt x="318115" y="265948"/>
                    <a:pt x="330874" y="231289"/>
                  </a:cubicBezTo>
                  <a:lnTo>
                    <a:pt x="331445" y="229575"/>
                  </a:lnTo>
                  <a:cubicBezTo>
                    <a:pt x="383833" y="260055"/>
                    <a:pt x="447460" y="266246"/>
                    <a:pt x="486322" y="213001"/>
                  </a:cubicBezTo>
                  <a:cubicBezTo>
                    <a:pt x="527374" y="156327"/>
                    <a:pt x="495847" y="77079"/>
                    <a:pt x="435268" y="36217"/>
                  </a:cubicBezTo>
                  <a:cubicBezTo>
                    <a:pt x="456911" y="15619"/>
                    <a:pt x="486114" y="4896"/>
                    <a:pt x="515944" y="6595"/>
                  </a:cubicBezTo>
                  <a:cubicBezTo>
                    <a:pt x="481027" y="-6161"/>
                    <a:pt x="441994" y="74"/>
                    <a:pt x="412789" y="23073"/>
                  </a:cubicBezTo>
                  <a:cubicBezTo>
                    <a:pt x="384597" y="9534"/>
                    <a:pt x="352742" y="5619"/>
                    <a:pt x="322111" y="11929"/>
                  </a:cubicBezTo>
                  <a:cubicBezTo>
                    <a:pt x="348085" y="16531"/>
                    <a:pt x="373203" y="25076"/>
                    <a:pt x="396596" y="37265"/>
                  </a:cubicBezTo>
                  <a:cubicBezTo>
                    <a:pt x="363544" y="70031"/>
                    <a:pt x="336113" y="121847"/>
                    <a:pt x="309157" y="182331"/>
                  </a:cubicBezTo>
                  <a:cubicBezTo>
                    <a:pt x="289130" y="164526"/>
                    <a:pt x="271888" y="143817"/>
                    <a:pt x="258008" y="120894"/>
                  </a:cubicBezTo>
                  <a:cubicBezTo>
                    <a:pt x="244117" y="143864"/>
                    <a:pt x="226805" y="164581"/>
                    <a:pt x="206668" y="182331"/>
                  </a:cubicBezTo>
                  <a:cubicBezTo>
                    <a:pt x="179712" y="121847"/>
                    <a:pt x="152280" y="69936"/>
                    <a:pt x="119228" y="37170"/>
                  </a:cubicBezTo>
                  <a:cubicBezTo>
                    <a:pt x="142594" y="25014"/>
                    <a:pt x="167680" y="16502"/>
                    <a:pt x="193619" y="11929"/>
                  </a:cubicBezTo>
                  <a:cubicBezTo>
                    <a:pt x="163020" y="5590"/>
                    <a:pt x="131186" y="9507"/>
                    <a:pt x="103036" y="23073"/>
                  </a:cubicBezTo>
                  <a:cubicBezTo>
                    <a:pt x="73909" y="-73"/>
                    <a:pt x="34860" y="-6455"/>
                    <a:pt x="-120" y="6213"/>
                  </a:cubicBezTo>
                  <a:cubicBezTo>
                    <a:pt x="29720" y="4520"/>
                    <a:pt x="58939" y="15202"/>
                    <a:pt x="80652" y="35741"/>
                  </a:cubicBezTo>
                  <a:cubicBezTo>
                    <a:pt x="20359" y="77079"/>
                    <a:pt x="-11550" y="156423"/>
                    <a:pt x="29693" y="213001"/>
                  </a:cubicBezTo>
                  <a:close/>
                  <a:moveTo>
                    <a:pt x="419647" y="52315"/>
                  </a:moveTo>
                  <a:cubicBezTo>
                    <a:pt x="478130" y="96606"/>
                    <a:pt x="479749" y="160138"/>
                    <a:pt x="457747" y="189189"/>
                  </a:cubicBezTo>
                  <a:cubicBezTo>
                    <a:pt x="437554" y="215478"/>
                    <a:pt x="391643" y="230527"/>
                    <a:pt x="341065" y="204238"/>
                  </a:cubicBezTo>
                  <a:cubicBezTo>
                    <a:pt x="367545" y="133277"/>
                    <a:pt x="392596" y="83937"/>
                    <a:pt x="419647" y="52315"/>
                  </a:cubicBezTo>
                  <a:close/>
                  <a:moveTo>
                    <a:pt x="257722" y="157090"/>
                  </a:moveTo>
                  <a:cubicBezTo>
                    <a:pt x="268492" y="175619"/>
                    <a:pt x="282343" y="192176"/>
                    <a:pt x="298679" y="206048"/>
                  </a:cubicBezTo>
                  <a:cubicBezTo>
                    <a:pt x="298642" y="206428"/>
                    <a:pt x="298642" y="206811"/>
                    <a:pt x="298679" y="207191"/>
                  </a:cubicBezTo>
                  <a:cubicBezTo>
                    <a:pt x="286943" y="236548"/>
                    <a:pt x="273457" y="265175"/>
                    <a:pt x="258293" y="292916"/>
                  </a:cubicBezTo>
                  <a:cubicBezTo>
                    <a:pt x="243020" y="265216"/>
                    <a:pt x="229499" y="236585"/>
                    <a:pt x="217812" y="207191"/>
                  </a:cubicBezTo>
                  <a:lnTo>
                    <a:pt x="217240" y="206048"/>
                  </a:lnTo>
                  <a:cubicBezTo>
                    <a:pt x="233431" y="192182"/>
                    <a:pt x="247179" y="175697"/>
                    <a:pt x="257912" y="157280"/>
                  </a:cubicBezTo>
                  <a:close/>
                  <a:moveTo>
                    <a:pt x="175140" y="204048"/>
                  </a:moveTo>
                  <a:cubicBezTo>
                    <a:pt x="124467" y="230146"/>
                    <a:pt x="78747" y="215192"/>
                    <a:pt x="58554" y="188903"/>
                  </a:cubicBezTo>
                  <a:cubicBezTo>
                    <a:pt x="36170" y="159852"/>
                    <a:pt x="37694" y="96225"/>
                    <a:pt x="96654" y="51933"/>
                  </a:cubicBezTo>
                  <a:cubicBezTo>
                    <a:pt x="123324" y="83937"/>
                    <a:pt x="148375" y="133277"/>
                    <a:pt x="175140" y="2040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AD8F76C-5DF6-4C1C-9E8B-5A6EBC625671}"/>
              </a:ext>
            </a:extLst>
          </p:cNvPr>
          <p:cNvGrpSpPr/>
          <p:nvPr userDrawn="1"/>
        </p:nvGrpSpPr>
        <p:grpSpPr>
          <a:xfrm>
            <a:off x="334804" y="1591928"/>
            <a:ext cx="8401058" cy="4335014"/>
            <a:chOff x="293608" y="1754806"/>
            <a:chExt cx="7367334" cy="4778550"/>
          </a:xfrm>
          <a:solidFill>
            <a:schemeClr val="accent3"/>
          </a:solidFill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4687815" y="1837483"/>
              <a:ext cx="765082" cy="1163565"/>
            </a:xfrm>
            <a:custGeom>
              <a:avLst/>
              <a:gdLst>
                <a:gd name="connsiteX0" fmla="*/ 46796 w 765082"/>
                <a:gd name="connsiteY0" fmla="*/ 260710 h 1163565"/>
                <a:gd name="connsiteX1" fmla="*/ 50987 w 765082"/>
                <a:gd name="connsiteY1" fmla="*/ 269371 h 1163565"/>
                <a:gd name="connsiteX2" fmla="*/ 54340 w 765082"/>
                <a:gd name="connsiteY2" fmla="*/ 278032 h 1163565"/>
                <a:gd name="connsiteX3" fmla="*/ 89823 w 765082"/>
                <a:gd name="connsiteY3" fmla="*/ 350115 h 1163565"/>
                <a:gd name="connsiteX4" fmla="*/ 123909 w 765082"/>
                <a:gd name="connsiteY4" fmla="*/ 364085 h 1163565"/>
                <a:gd name="connsiteX5" fmla="*/ 188309 w 765082"/>
                <a:gd name="connsiteY5" fmla="*/ 351792 h 1163565"/>
                <a:gd name="connsiteX6" fmla="*/ 239717 w 765082"/>
                <a:gd name="connsiteY6" fmla="*/ 344807 h 1163565"/>
                <a:gd name="connsiteX7" fmla="*/ 250334 w 765082"/>
                <a:gd name="connsiteY7" fmla="*/ 348718 h 1163565"/>
                <a:gd name="connsiteX8" fmla="*/ 164141 w 765082"/>
                <a:gd name="connsiteY8" fmla="*/ 719892 h 1163565"/>
                <a:gd name="connsiteX9" fmla="*/ 77669 w 765082"/>
                <a:gd name="connsiteY9" fmla="*/ 1111880 h 1163565"/>
                <a:gd name="connsiteX10" fmla="*/ 84514 w 765082"/>
                <a:gd name="connsiteY10" fmla="*/ 1130739 h 1163565"/>
                <a:gd name="connsiteX11" fmla="*/ 169729 w 765082"/>
                <a:gd name="connsiteY11" fmla="*/ 1148620 h 1163565"/>
                <a:gd name="connsiteX12" fmla="*/ 256201 w 765082"/>
                <a:gd name="connsiteY12" fmla="*/ 1163428 h 1163565"/>
                <a:gd name="connsiteX13" fmla="*/ 261649 w 765082"/>
                <a:gd name="connsiteY13" fmla="*/ 1154208 h 1163565"/>
                <a:gd name="connsiteX14" fmla="*/ 275619 w 765082"/>
                <a:gd name="connsiteY14" fmla="*/ 1141775 h 1163565"/>
                <a:gd name="connsiteX15" fmla="*/ 297412 w 765082"/>
                <a:gd name="connsiteY15" fmla="*/ 1148061 h 1163565"/>
                <a:gd name="connsiteX16" fmla="*/ 303558 w 765082"/>
                <a:gd name="connsiteY16" fmla="*/ 1152112 h 1163565"/>
                <a:gd name="connsiteX17" fmla="*/ 305374 w 765082"/>
                <a:gd name="connsiteY17" fmla="*/ 1128364 h 1163565"/>
                <a:gd name="connsiteX18" fmla="*/ 313616 w 765082"/>
                <a:gd name="connsiteY18" fmla="*/ 1089528 h 1163565"/>
                <a:gd name="connsiteX19" fmla="*/ 321719 w 765082"/>
                <a:gd name="connsiteY19" fmla="*/ 1074301 h 1163565"/>
                <a:gd name="connsiteX20" fmla="*/ 337365 w 765082"/>
                <a:gd name="connsiteY20" fmla="*/ 1030577 h 1163565"/>
                <a:gd name="connsiteX21" fmla="*/ 453033 w 765082"/>
                <a:gd name="connsiteY21" fmla="*/ 659403 h 1163565"/>
                <a:gd name="connsiteX22" fmla="*/ 514639 w 765082"/>
                <a:gd name="connsiteY22" fmla="*/ 446226 h 1163565"/>
                <a:gd name="connsiteX23" fmla="*/ 538667 w 765082"/>
                <a:gd name="connsiteY23" fmla="*/ 365063 h 1163565"/>
                <a:gd name="connsiteX24" fmla="*/ 548586 w 765082"/>
                <a:gd name="connsiteY24" fmla="*/ 329859 h 1163565"/>
                <a:gd name="connsiteX25" fmla="*/ 566467 w 765082"/>
                <a:gd name="connsiteY25" fmla="*/ 313654 h 1163565"/>
                <a:gd name="connsiteX26" fmla="*/ 671099 w 765082"/>
                <a:gd name="connsiteY26" fmla="*/ 277333 h 1163565"/>
                <a:gd name="connsiteX27" fmla="*/ 715662 w 765082"/>
                <a:gd name="connsiteY27" fmla="*/ 249394 h 1163565"/>
                <a:gd name="connsiteX28" fmla="*/ 724044 w 765082"/>
                <a:gd name="connsiteY28" fmla="*/ 225925 h 1163565"/>
                <a:gd name="connsiteX29" fmla="*/ 708259 w 765082"/>
                <a:gd name="connsiteY29" fmla="*/ 222991 h 1163565"/>
                <a:gd name="connsiteX30" fmla="*/ 691775 w 765082"/>
                <a:gd name="connsiteY30" fmla="*/ 217962 h 1163565"/>
                <a:gd name="connsiteX31" fmla="*/ 724323 w 765082"/>
                <a:gd name="connsiteY31" fmla="*/ 188207 h 1163565"/>
                <a:gd name="connsiteX32" fmla="*/ 748072 w 765082"/>
                <a:gd name="connsiteY32" fmla="*/ 161944 h 1163565"/>
                <a:gd name="connsiteX33" fmla="*/ 743602 w 765082"/>
                <a:gd name="connsiteY33" fmla="*/ 159150 h 1163565"/>
                <a:gd name="connsiteX34" fmla="*/ 736197 w 765082"/>
                <a:gd name="connsiteY34" fmla="*/ 160966 h 1163565"/>
                <a:gd name="connsiteX35" fmla="*/ 741367 w 765082"/>
                <a:gd name="connsiteY35" fmla="*/ 146019 h 1163565"/>
                <a:gd name="connsiteX36" fmla="*/ 746954 w 765082"/>
                <a:gd name="connsiteY36" fmla="*/ 139732 h 1163565"/>
                <a:gd name="connsiteX37" fmla="*/ 745837 w 765082"/>
                <a:gd name="connsiteY37" fmla="*/ 117660 h 1163565"/>
                <a:gd name="connsiteX38" fmla="*/ 752542 w 765082"/>
                <a:gd name="connsiteY38" fmla="*/ 102434 h 1163565"/>
                <a:gd name="connsiteX39" fmla="*/ 763299 w 765082"/>
                <a:gd name="connsiteY39" fmla="*/ 82736 h 1163565"/>
                <a:gd name="connsiteX40" fmla="*/ 751286 w 765082"/>
                <a:gd name="connsiteY40" fmla="*/ 49349 h 1163565"/>
                <a:gd name="connsiteX41" fmla="*/ 707839 w 765082"/>
                <a:gd name="connsiteY41" fmla="*/ 10094 h 1163565"/>
                <a:gd name="connsiteX42" fmla="*/ 692753 w 765082"/>
                <a:gd name="connsiteY42" fmla="*/ 4925 h 1163565"/>
                <a:gd name="connsiteX43" fmla="*/ 673335 w 765082"/>
                <a:gd name="connsiteY43" fmla="*/ 36 h 1163565"/>
                <a:gd name="connsiteX44" fmla="*/ 475245 w 765082"/>
                <a:gd name="connsiteY44" fmla="*/ 32306 h 1163565"/>
                <a:gd name="connsiteX45" fmla="*/ 3909 w 765082"/>
                <a:gd name="connsiteY45" fmla="*/ 127299 h 1163565"/>
                <a:gd name="connsiteX46" fmla="*/ -2 w 765082"/>
                <a:gd name="connsiteY46" fmla="*/ 137777 h 1163565"/>
                <a:gd name="connsiteX47" fmla="*/ 42605 w 765082"/>
                <a:gd name="connsiteY47" fmla="*/ 249534 h 1163565"/>
                <a:gd name="connsiteX48" fmla="*/ 46796 w 765082"/>
                <a:gd name="connsiteY48" fmla="*/ 260710 h 116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65082" h="1163565">
                  <a:moveTo>
                    <a:pt x="46796" y="260710"/>
                  </a:moveTo>
                  <a:cubicBezTo>
                    <a:pt x="48473" y="264481"/>
                    <a:pt x="49870" y="267415"/>
                    <a:pt x="50987" y="269371"/>
                  </a:cubicBezTo>
                  <a:cubicBezTo>
                    <a:pt x="52462" y="272106"/>
                    <a:pt x="53589" y="275016"/>
                    <a:pt x="54340" y="278032"/>
                  </a:cubicBezTo>
                  <a:cubicBezTo>
                    <a:pt x="63725" y="303186"/>
                    <a:pt x="75613" y="327335"/>
                    <a:pt x="89823" y="350115"/>
                  </a:cubicBezTo>
                  <a:cubicBezTo>
                    <a:pt x="97984" y="360381"/>
                    <a:pt x="110890" y="365671"/>
                    <a:pt x="123909" y="364085"/>
                  </a:cubicBezTo>
                  <a:cubicBezTo>
                    <a:pt x="125864" y="364085"/>
                    <a:pt x="147377" y="359894"/>
                    <a:pt x="188309" y="351792"/>
                  </a:cubicBezTo>
                  <a:cubicBezTo>
                    <a:pt x="205271" y="348324"/>
                    <a:pt x="222445" y="345990"/>
                    <a:pt x="239717" y="344807"/>
                  </a:cubicBezTo>
                  <a:cubicBezTo>
                    <a:pt x="246562" y="344807"/>
                    <a:pt x="250194" y="345785"/>
                    <a:pt x="250334" y="348718"/>
                  </a:cubicBezTo>
                  <a:cubicBezTo>
                    <a:pt x="251545" y="374236"/>
                    <a:pt x="222814" y="497961"/>
                    <a:pt x="164141" y="719892"/>
                  </a:cubicBezTo>
                  <a:cubicBezTo>
                    <a:pt x="105469" y="941823"/>
                    <a:pt x="76645" y="1072485"/>
                    <a:pt x="77669" y="1111880"/>
                  </a:cubicBezTo>
                  <a:cubicBezTo>
                    <a:pt x="77669" y="1122636"/>
                    <a:pt x="80463" y="1128923"/>
                    <a:pt x="84514" y="1130739"/>
                  </a:cubicBezTo>
                  <a:cubicBezTo>
                    <a:pt x="88565" y="1132555"/>
                    <a:pt x="116924" y="1138422"/>
                    <a:pt x="169729" y="1148620"/>
                  </a:cubicBezTo>
                  <a:cubicBezTo>
                    <a:pt x="222534" y="1158818"/>
                    <a:pt x="251312" y="1163707"/>
                    <a:pt x="256201" y="1163428"/>
                  </a:cubicBezTo>
                  <a:cubicBezTo>
                    <a:pt x="261091" y="1163148"/>
                    <a:pt x="261929" y="1160075"/>
                    <a:pt x="261649" y="1154208"/>
                  </a:cubicBezTo>
                  <a:cubicBezTo>
                    <a:pt x="261370" y="1148340"/>
                    <a:pt x="265840" y="1143172"/>
                    <a:pt x="275619" y="1141775"/>
                  </a:cubicBezTo>
                  <a:cubicBezTo>
                    <a:pt x="283486" y="1139786"/>
                    <a:pt x="291813" y="1142188"/>
                    <a:pt x="297412" y="1148061"/>
                  </a:cubicBezTo>
                  <a:cubicBezTo>
                    <a:pt x="299507" y="1150855"/>
                    <a:pt x="301602" y="1152252"/>
                    <a:pt x="303558" y="1152112"/>
                  </a:cubicBezTo>
                  <a:cubicBezTo>
                    <a:pt x="305514" y="1151973"/>
                    <a:pt x="306073" y="1143172"/>
                    <a:pt x="305374" y="1128364"/>
                  </a:cubicBezTo>
                  <a:cubicBezTo>
                    <a:pt x="304257" y="1107689"/>
                    <a:pt x="307051" y="1094697"/>
                    <a:pt x="313616" y="1089528"/>
                  </a:cubicBezTo>
                  <a:cubicBezTo>
                    <a:pt x="318098" y="1085622"/>
                    <a:pt x="320983" y="1080201"/>
                    <a:pt x="321719" y="1074301"/>
                  </a:cubicBezTo>
                  <a:cubicBezTo>
                    <a:pt x="321719" y="1073324"/>
                    <a:pt x="326887" y="1058655"/>
                    <a:pt x="337365" y="1030577"/>
                  </a:cubicBezTo>
                  <a:cubicBezTo>
                    <a:pt x="373313" y="943965"/>
                    <a:pt x="411870" y="820240"/>
                    <a:pt x="453033" y="659403"/>
                  </a:cubicBezTo>
                  <a:cubicBezTo>
                    <a:pt x="477806" y="565341"/>
                    <a:pt x="498342" y="494282"/>
                    <a:pt x="514639" y="446226"/>
                  </a:cubicBezTo>
                  <a:cubicBezTo>
                    <a:pt x="527352" y="406133"/>
                    <a:pt x="535315" y="379172"/>
                    <a:pt x="538667" y="365063"/>
                  </a:cubicBezTo>
                  <a:cubicBezTo>
                    <a:pt x="540877" y="353046"/>
                    <a:pt x="544197" y="341261"/>
                    <a:pt x="548586" y="329859"/>
                  </a:cubicBezTo>
                  <a:cubicBezTo>
                    <a:pt x="552902" y="322882"/>
                    <a:pt x="559100" y="317265"/>
                    <a:pt x="566467" y="313654"/>
                  </a:cubicBezTo>
                  <a:cubicBezTo>
                    <a:pt x="599621" y="297058"/>
                    <a:pt x="634794" y="284848"/>
                    <a:pt x="671099" y="277333"/>
                  </a:cubicBezTo>
                  <a:cubicBezTo>
                    <a:pt x="695407" y="271187"/>
                    <a:pt x="710354" y="261967"/>
                    <a:pt x="715662" y="249394"/>
                  </a:cubicBezTo>
                  <a:cubicBezTo>
                    <a:pt x="719904" y="242166"/>
                    <a:pt x="722748" y="234205"/>
                    <a:pt x="724044" y="225925"/>
                  </a:cubicBezTo>
                  <a:cubicBezTo>
                    <a:pt x="723346" y="223550"/>
                    <a:pt x="718177" y="222572"/>
                    <a:pt x="708259" y="222991"/>
                  </a:cubicBezTo>
                  <a:cubicBezTo>
                    <a:pt x="698340" y="223410"/>
                    <a:pt x="692054" y="221874"/>
                    <a:pt x="691775" y="217962"/>
                  </a:cubicBezTo>
                  <a:cubicBezTo>
                    <a:pt x="691775" y="211117"/>
                    <a:pt x="702252" y="201199"/>
                    <a:pt x="724323" y="188207"/>
                  </a:cubicBezTo>
                  <a:cubicBezTo>
                    <a:pt x="740668" y="179546"/>
                    <a:pt x="748631" y="170745"/>
                    <a:pt x="748072" y="161944"/>
                  </a:cubicBezTo>
                  <a:cubicBezTo>
                    <a:pt x="748072" y="159988"/>
                    <a:pt x="746535" y="159010"/>
                    <a:pt x="743602" y="159150"/>
                  </a:cubicBezTo>
                  <a:cubicBezTo>
                    <a:pt x="741033" y="159221"/>
                    <a:pt x="738508" y="159840"/>
                    <a:pt x="736197" y="160966"/>
                  </a:cubicBezTo>
                  <a:cubicBezTo>
                    <a:pt x="730331" y="162224"/>
                    <a:pt x="732146" y="157334"/>
                    <a:pt x="741367" y="146019"/>
                  </a:cubicBezTo>
                  <a:lnTo>
                    <a:pt x="746954" y="139732"/>
                  </a:lnTo>
                  <a:cubicBezTo>
                    <a:pt x="758969" y="124366"/>
                    <a:pt x="758689" y="116962"/>
                    <a:pt x="745837" y="117660"/>
                  </a:cubicBezTo>
                  <a:cubicBezTo>
                    <a:pt x="738992" y="117660"/>
                    <a:pt x="741227" y="112911"/>
                    <a:pt x="752542" y="102434"/>
                  </a:cubicBezTo>
                  <a:cubicBezTo>
                    <a:pt x="763858" y="91956"/>
                    <a:pt x="767350" y="85391"/>
                    <a:pt x="763299" y="82736"/>
                  </a:cubicBezTo>
                  <a:cubicBezTo>
                    <a:pt x="759247" y="80082"/>
                    <a:pt x="754219" y="68767"/>
                    <a:pt x="751286" y="49349"/>
                  </a:cubicBezTo>
                  <a:cubicBezTo>
                    <a:pt x="745977" y="21410"/>
                    <a:pt x="731448" y="8977"/>
                    <a:pt x="707839" y="10094"/>
                  </a:cubicBezTo>
                  <a:cubicBezTo>
                    <a:pt x="698060" y="10094"/>
                    <a:pt x="693032" y="8977"/>
                    <a:pt x="692753" y="4925"/>
                  </a:cubicBezTo>
                  <a:cubicBezTo>
                    <a:pt x="692473" y="874"/>
                    <a:pt x="686047" y="-662"/>
                    <a:pt x="673335" y="36"/>
                  </a:cubicBezTo>
                  <a:cubicBezTo>
                    <a:pt x="657596" y="874"/>
                    <a:pt x="591566" y="11631"/>
                    <a:pt x="475245" y="32306"/>
                  </a:cubicBezTo>
                  <a:cubicBezTo>
                    <a:pt x="171452" y="87253"/>
                    <a:pt x="14340" y="118918"/>
                    <a:pt x="3909" y="127299"/>
                  </a:cubicBezTo>
                  <a:cubicBezTo>
                    <a:pt x="826" y="129841"/>
                    <a:pt x="-665" y="133836"/>
                    <a:pt x="-2" y="137777"/>
                  </a:cubicBezTo>
                  <a:cubicBezTo>
                    <a:pt x="-2" y="146717"/>
                    <a:pt x="14666" y="183877"/>
                    <a:pt x="42605" y="249534"/>
                  </a:cubicBezTo>
                  <a:cubicBezTo>
                    <a:pt x="43723" y="253445"/>
                    <a:pt x="45399" y="256798"/>
                    <a:pt x="46796" y="260710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7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5315685" y="1780906"/>
              <a:ext cx="962420" cy="1199875"/>
            </a:xfrm>
            <a:custGeom>
              <a:avLst/>
              <a:gdLst>
                <a:gd name="connsiteX0" fmla="*/ 225114 w 962420"/>
                <a:gd name="connsiteY0" fmla="*/ 1175442 h 1199875"/>
                <a:gd name="connsiteX1" fmla="*/ 245510 w 962420"/>
                <a:gd name="connsiteY1" fmla="*/ 1169994 h 1199875"/>
                <a:gd name="connsiteX2" fmla="*/ 275684 w 962420"/>
                <a:gd name="connsiteY2" fmla="*/ 1094558 h 1199875"/>
                <a:gd name="connsiteX3" fmla="*/ 328350 w 962420"/>
                <a:gd name="connsiteY3" fmla="*/ 880263 h 1199875"/>
                <a:gd name="connsiteX4" fmla="*/ 365929 w 962420"/>
                <a:gd name="connsiteY4" fmla="*/ 745316 h 1199875"/>
                <a:gd name="connsiteX5" fmla="*/ 418455 w 962420"/>
                <a:gd name="connsiteY5" fmla="*/ 704106 h 1199875"/>
                <a:gd name="connsiteX6" fmla="*/ 465114 w 962420"/>
                <a:gd name="connsiteY6" fmla="*/ 690136 h 1199875"/>
                <a:gd name="connsiteX7" fmla="*/ 509537 w 962420"/>
                <a:gd name="connsiteY7" fmla="*/ 676167 h 1199875"/>
                <a:gd name="connsiteX8" fmla="*/ 563041 w 962420"/>
                <a:gd name="connsiteY8" fmla="*/ 667506 h 1199875"/>
                <a:gd name="connsiteX9" fmla="*/ 570583 w 962420"/>
                <a:gd name="connsiteY9" fmla="*/ 668623 h 1199875"/>
                <a:gd name="connsiteX10" fmla="*/ 568069 w 962420"/>
                <a:gd name="connsiteY10" fmla="*/ 677703 h 1199875"/>
                <a:gd name="connsiteX11" fmla="*/ 559827 w 962420"/>
                <a:gd name="connsiteY11" fmla="*/ 705643 h 1199875"/>
                <a:gd name="connsiteX12" fmla="*/ 548931 w 962420"/>
                <a:gd name="connsiteY12" fmla="*/ 739589 h 1199875"/>
                <a:gd name="connsiteX13" fmla="*/ 459106 w 962420"/>
                <a:gd name="connsiteY13" fmla="*/ 1094697 h 1199875"/>
                <a:gd name="connsiteX14" fmla="*/ 454217 w 962420"/>
                <a:gd name="connsiteY14" fmla="*/ 1143731 h 1199875"/>
                <a:gd name="connsiteX15" fmla="*/ 471539 w 962420"/>
                <a:gd name="connsiteY15" fmla="*/ 1164964 h 1199875"/>
                <a:gd name="connsiteX16" fmla="*/ 538035 w 962420"/>
                <a:gd name="connsiteY16" fmla="*/ 1180052 h 1199875"/>
                <a:gd name="connsiteX17" fmla="*/ 610537 w 962420"/>
                <a:gd name="connsiteY17" fmla="*/ 1194440 h 1199875"/>
                <a:gd name="connsiteX18" fmla="*/ 612074 w 962420"/>
                <a:gd name="connsiteY18" fmla="*/ 1194440 h 1199875"/>
                <a:gd name="connsiteX19" fmla="*/ 624087 w 962420"/>
                <a:gd name="connsiteY19" fmla="*/ 1198212 h 1199875"/>
                <a:gd name="connsiteX20" fmla="*/ 624087 w 962420"/>
                <a:gd name="connsiteY20" fmla="*/ 1199749 h 1199875"/>
                <a:gd name="connsiteX21" fmla="*/ 633447 w 962420"/>
                <a:gd name="connsiteY21" fmla="*/ 1181449 h 1199875"/>
                <a:gd name="connsiteX22" fmla="*/ 656916 w 962420"/>
                <a:gd name="connsiteY22" fmla="*/ 1149179 h 1199875"/>
                <a:gd name="connsiteX23" fmla="*/ 665577 w 962420"/>
                <a:gd name="connsiteY23" fmla="*/ 1145128 h 1199875"/>
                <a:gd name="connsiteX24" fmla="*/ 670885 w 962420"/>
                <a:gd name="connsiteY24" fmla="*/ 1145128 h 1199875"/>
                <a:gd name="connsiteX25" fmla="*/ 673958 w 962420"/>
                <a:gd name="connsiteY25" fmla="*/ 1149458 h 1199875"/>
                <a:gd name="connsiteX26" fmla="*/ 675216 w 962420"/>
                <a:gd name="connsiteY26" fmla="*/ 1158259 h 1199875"/>
                <a:gd name="connsiteX27" fmla="*/ 676752 w 962420"/>
                <a:gd name="connsiteY27" fmla="*/ 1161053 h 1199875"/>
                <a:gd name="connsiteX28" fmla="*/ 690723 w 962420"/>
                <a:gd name="connsiteY28" fmla="*/ 1107130 h 1199875"/>
                <a:gd name="connsiteX29" fmla="*/ 703435 w 962420"/>
                <a:gd name="connsiteY29" fmla="*/ 1051252 h 1199875"/>
                <a:gd name="connsiteX30" fmla="*/ 715448 w 962420"/>
                <a:gd name="connsiteY30" fmla="*/ 1041054 h 1199875"/>
                <a:gd name="connsiteX31" fmla="*/ 721316 w 962420"/>
                <a:gd name="connsiteY31" fmla="*/ 1041054 h 1199875"/>
                <a:gd name="connsiteX32" fmla="*/ 727323 w 962420"/>
                <a:gd name="connsiteY32" fmla="*/ 1041054 h 1199875"/>
                <a:gd name="connsiteX33" fmla="*/ 738778 w 962420"/>
                <a:gd name="connsiteY33" fmla="*/ 1035326 h 1199875"/>
                <a:gd name="connsiteX34" fmla="*/ 746322 w 962420"/>
                <a:gd name="connsiteY34" fmla="*/ 1007387 h 1199875"/>
                <a:gd name="connsiteX35" fmla="*/ 756519 w 962420"/>
                <a:gd name="connsiteY35" fmla="*/ 946200 h 1199875"/>
                <a:gd name="connsiteX36" fmla="*/ 783202 w 962420"/>
                <a:gd name="connsiteY36" fmla="*/ 832487 h 1199875"/>
                <a:gd name="connsiteX37" fmla="*/ 805274 w 962420"/>
                <a:gd name="connsiteY37" fmla="*/ 742662 h 1199875"/>
                <a:gd name="connsiteX38" fmla="*/ 821898 w 962420"/>
                <a:gd name="connsiteY38" fmla="*/ 689997 h 1199875"/>
                <a:gd name="connsiteX39" fmla="*/ 830559 w 962420"/>
                <a:gd name="connsiteY39" fmla="*/ 658565 h 1199875"/>
                <a:gd name="connsiteX40" fmla="*/ 839640 w 962420"/>
                <a:gd name="connsiteY40" fmla="*/ 602686 h 1199875"/>
                <a:gd name="connsiteX41" fmla="*/ 853608 w 962420"/>
                <a:gd name="connsiteY41" fmla="*/ 532838 h 1199875"/>
                <a:gd name="connsiteX42" fmla="*/ 872747 w 962420"/>
                <a:gd name="connsiteY42" fmla="*/ 443013 h 1199875"/>
                <a:gd name="connsiteX43" fmla="*/ 894400 w 962420"/>
                <a:gd name="connsiteY43" fmla="*/ 374003 h 1199875"/>
                <a:gd name="connsiteX44" fmla="*/ 937426 w 962420"/>
                <a:gd name="connsiteY44" fmla="*/ 232770 h 1199875"/>
                <a:gd name="connsiteX45" fmla="*/ 949999 w 962420"/>
                <a:gd name="connsiteY45" fmla="*/ 189185 h 1199875"/>
                <a:gd name="connsiteX46" fmla="*/ 962153 w 962420"/>
                <a:gd name="connsiteY46" fmla="*/ 135262 h 1199875"/>
                <a:gd name="connsiteX47" fmla="*/ 962153 w 962420"/>
                <a:gd name="connsiteY47" fmla="*/ 130792 h 1199875"/>
                <a:gd name="connsiteX48" fmla="*/ 962153 w 962420"/>
                <a:gd name="connsiteY48" fmla="*/ 126461 h 1199875"/>
                <a:gd name="connsiteX49" fmla="*/ 938964 w 962420"/>
                <a:gd name="connsiteY49" fmla="*/ 92794 h 1199875"/>
                <a:gd name="connsiteX50" fmla="*/ 856542 w 962420"/>
                <a:gd name="connsiteY50" fmla="*/ 57870 h 1199875"/>
                <a:gd name="connsiteX51" fmla="*/ 768114 w 962420"/>
                <a:gd name="connsiteY51" fmla="*/ 34262 h 1199875"/>
                <a:gd name="connsiteX52" fmla="*/ 754145 w 962420"/>
                <a:gd name="connsiteY52" fmla="*/ 42364 h 1199875"/>
                <a:gd name="connsiteX53" fmla="*/ 697428 w 962420"/>
                <a:gd name="connsiteY53" fmla="*/ 234586 h 1199875"/>
                <a:gd name="connsiteX54" fmla="*/ 638197 w 962420"/>
                <a:gd name="connsiteY54" fmla="*/ 437286 h 1199875"/>
                <a:gd name="connsiteX55" fmla="*/ 614448 w 962420"/>
                <a:gd name="connsiteY55" fmla="*/ 463549 h 1199875"/>
                <a:gd name="connsiteX56" fmla="*/ 510234 w 962420"/>
                <a:gd name="connsiteY56" fmla="*/ 494003 h 1199875"/>
                <a:gd name="connsiteX57" fmla="*/ 405602 w 962420"/>
                <a:gd name="connsiteY57" fmla="*/ 517052 h 1199875"/>
                <a:gd name="connsiteX58" fmla="*/ 402669 w 962420"/>
                <a:gd name="connsiteY58" fmla="*/ 517052 h 1199875"/>
                <a:gd name="connsiteX59" fmla="*/ 401691 w 962420"/>
                <a:gd name="connsiteY59" fmla="*/ 512023 h 1199875"/>
                <a:gd name="connsiteX60" fmla="*/ 405043 w 962420"/>
                <a:gd name="connsiteY60" fmla="*/ 505178 h 1199875"/>
                <a:gd name="connsiteX61" fmla="*/ 416079 w 962420"/>
                <a:gd name="connsiteY61" fmla="*/ 460196 h 1199875"/>
                <a:gd name="connsiteX62" fmla="*/ 444018 w 962420"/>
                <a:gd name="connsiteY62" fmla="*/ 328742 h 1199875"/>
                <a:gd name="connsiteX63" fmla="*/ 454915 w 962420"/>
                <a:gd name="connsiteY63" fmla="*/ 280826 h 1199875"/>
                <a:gd name="connsiteX64" fmla="*/ 472657 w 962420"/>
                <a:gd name="connsiteY64" fmla="*/ 222153 h 1199875"/>
                <a:gd name="connsiteX65" fmla="*/ 486627 w 962420"/>
                <a:gd name="connsiteY65" fmla="*/ 156356 h 1199875"/>
                <a:gd name="connsiteX66" fmla="*/ 491376 w 962420"/>
                <a:gd name="connsiteY66" fmla="*/ 132468 h 1199875"/>
                <a:gd name="connsiteX67" fmla="*/ 494588 w 962420"/>
                <a:gd name="connsiteY67" fmla="*/ 123528 h 1199875"/>
                <a:gd name="connsiteX68" fmla="*/ 491376 w 962420"/>
                <a:gd name="connsiteY68" fmla="*/ 105088 h 1199875"/>
                <a:gd name="connsiteX69" fmla="*/ 483413 w 962420"/>
                <a:gd name="connsiteY69" fmla="*/ 92934 h 1199875"/>
                <a:gd name="connsiteX70" fmla="*/ 475032 w 962420"/>
                <a:gd name="connsiteY70" fmla="*/ 74215 h 1199875"/>
                <a:gd name="connsiteX71" fmla="*/ 455753 w 962420"/>
                <a:gd name="connsiteY71" fmla="*/ 56613 h 1199875"/>
                <a:gd name="connsiteX72" fmla="*/ 379619 w 962420"/>
                <a:gd name="connsiteY72" fmla="*/ 28674 h 1199875"/>
                <a:gd name="connsiteX73" fmla="*/ 276104 w 962420"/>
                <a:gd name="connsiteY73" fmla="*/ -104 h 1199875"/>
                <a:gd name="connsiteX74" fmla="*/ 254451 w 962420"/>
                <a:gd name="connsiteY74" fmla="*/ 12748 h 1199875"/>
                <a:gd name="connsiteX75" fmla="*/ 170633 w 962420"/>
                <a:gd name="connsiteY75" fmla="*/ 306949 h 1199875"/>
                <a:gd name="connsiteX76" fmla="*/ 126908 w 962420"/>
                <a:gd name="connsiteY76" fmla="*/ 493304 h 1199875"/>
                <a:gd name="connsiteX77" fmla="*/ 95057 w 962420"/>
                <a:gd name="connsiteY77" fmla="*/ 622942 h 1199875"/>
                <a:gd name="connsiteX78" fmla="*/ 67118 w 962420"/>
                <a:gd name="connsiteY78" fmla="*/ 739589 h 1199875"/>
                <a:gd name="connsiteX79" fmla="*/ 31216 w 962420"/>
                <a:gd name="connsiteY79" fmla="*/ 890880 h 1199875"/>
                <a:gd name="connsiteX80" fmla="*/ -76 w 962420"/>
                <a:gd name="connsiteY80" fmla="*/ 1059633 h 1199875"/>
                <a:gd name="connsiteX81" fmla="*/ 4254 w 962420"/>
                <a:gd name="connsiteY81" fmla="*/ 1087573 h 1199875"/>
                <a:gd name="connsiteX82" fmla="*/ 19482 w 962420"/>
                <a:gd name="connsiteY82" fmla="*/ 1097212 h 1199875"/>
                <a:gd name="connsiteX83" fmla="*/ 54546 w 962420"/>
                <a:gd name="connsiteY83" fmla="*/ 1116071 h 1199875"/>
                <a:gd name="connsiteX84" fmla="*/ 138364 w 962420"/>
                <a:gd name="connsiteY84" fmla="*/ 1159237 h 1199875"/>
                <a:gd name="connsiteX85" fmla="*/ 225115 w 962420"/>
                <a:gd name="connsiteY85" fmla="*/ 1175442 h 119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962420" h="1199875">
                  <a:moveTo>
                    <a:pt x="225114" y="1175442"/>
                  </a:moveTo>
                  <a:cubicBezTo>
                    <a:pt x="232279" y="1175494"/>
                    <a:pt x="239325" y="1173612"/>
                    <a:pt x="245510" y="1169994"/>
                  </a:cubicBezTo>
                  <a:cubicBezTo>
                    <a:pt x="251285" y="1166827"/>
                    <a:pt x="261342" y="1141682"/>
                    <a:pt x="275684" y="1094558"/>
                  </a:cubicBezTo>
                  <a:cubicBezTo>
                    <a:pt x="297312" y="1024189"/>
                    <a:pt x="314896" y="952641"/>
                    <a:pt x="328350" y="880263"/>
                  </a:cubicBezTo>
                  <a:cubicBezTo>
                    <a:pt x="335455" y="833945"/>
                    <a:pt x="348071" y="788641"/>
                    <a:pt x="365929" y="745316"/>
                  </a:cubicBezTo>
                  <a:cubicBezTo>
                    <a:pt x="374575" y="723001"/>
                    <a:pt x="394723" y="707194"/>
                    <a:pt x="418455" y="704106"/>
                  </a:cubicBezTo>
                  <a:cubicBezTo>
                    <a:pt x="434834" y="702874"/>
                    <a:pt x="450752" y="698108"/>
                    <a:pt x="465114" y="690136"/>
                  </a:cubicBezTo>
                  <a:cubicBezTo>
                    <a:pt x="479085" y="683148"/>
                    <a:pt x="494081" y="678433"/>
                    <a:pt x="509537" y="676167"/>
                  </a:cubicBezTo>
                  <a:cubicBezTo>
                    <a:pt x="527132" y="671955"/>
                    <a:pt x="545016" y="669060"/>
                    <a:pt x="563041" y="667506"/>
                  </a:cubicBezTo>
                  <a:cubicBezTo>
                    <a:pt x="567929" y="667505"/>
                    <a:pt x="570444" y="667505"/>
                    <a:pt x="570583" y="668623"/>
                  </a:cubicBezTo>
                  <a:lnTo>
                    <a:pt x="568069" y="677703"/>
                  </a:lnTo>
                  <a:cubicBezTo>
                    <a:pt x="566393" y="683570"/>
                    <a:pt x="563599" y="692930"/>
                    <a:pt x="559827" y="705643"/>
                  </a:cubicBezTo>
                  <a:cubicBezTo>
                    <a:pt x="556055" y="718355"/>
                    <a:pt x="552423" y="729531"/>
                    <a:pt x="548931" y="739589"/>
                  </a:cubicBezTo>
                  <a:cubicBezTo>
                    <a:pt x="511330" y="855888"/>
                    <a:pt x="481325" y="974507"/>
                    <a:pt x="459106" y="1094697"/>
                  </a:cubicBezTo>
                  <a:cubicBezTo>
                    <a:pt x="456141" y="1110881"/>
                    <a:pt x="454506" y="1127280"/>
                    <a:pt x="454217" y="1143731"/>
                  </a:cubicBezTo>
                  <a:cubicBezTo>
                    <a:pt x="454217" y="1157700"/>
                    <a:pt x="460642" y="1165523"/>
                    <a:pt x="471539" y="1164964"/>
                  </a:cubicBezTo>
                  <a:cubicBezTo>
                    <a:pt x="474472" y="1164964"/>
                    <a:pt x="496684" y="1169854"/>
                    <a:pt x="538035" y="1180052"/>
                  </a:cubicBezTo>
                  <a:cubicBezTo>
                    <a:pt x="561774" y="1186799"/>
                    <a:pt x="586020" y="1191611"/>
                    <a:pt x="610537" y="1194440"/>
                  </a:cubicBezTo>
                  <a:lnTo>
                    <a:pt x="612074" y="1194440"/>
                  </a:lnTo>
                  <a:cubicBezTo>
                    <a:pt x="619757" y="1192066"/>
                    <a:pt x="623808" y="1193323"/>
                    <a:pt x="624087" y="1198212"/>
                  </a:cubicBezTo>
                  <a:lnTo>
                    <a:pt x="624087" y="1199749"/>
                  </a:lnTo>
                  <a:lnTo>
                    <a:pt x="633447" y="1181449"/>
                  </a:lnTo>
                  <a:cubicBezTo>
                    <a:pt x="637365" y="1168332"/>
                    <a:pt x="645645" y="1156947"/>
                    <a:pt x="656916" y="1149179"/>
                  </a:cubicBezTo>
                  <a:cubicBezTo>
                    <a:pt x="659673" y="1147567"/>
                    <a:pt x="662572" y="1146210"/>
                    <a:pt x="665577" y="1145128"/>
                  </a:cubicBezTo>
                  <a:cubicBezTo>
                    <a:pt x="667260" y="1144344"/>
                    <a:pt x="669202" y="1144344"/>
                    <a:pt x="670885" y="1145128"/>
                  </a:cubicBezTo>
                  <a:cubicBezTo>
                    <a:pt x="672392" y="1146160"/>
                    <a:pt x="673482" y="1147696"/>
                    <a:pt x="673958" y="1149458"/>
                  </a:cubicBezTo>
                  <a:cubicBezTo>
                    <a:pt x="674657" y="1152345"/>
                    <a:pt x="675079" y="1155292"/>
                    <a:pt x="675216" y="1158259"/>
                  </a:cubicBezTo>
                  <a:cubicBezTo>
                    <a:pt x="675290" y="1159372"/>
                    <a:pt x="675853" y="1160395"/>
                    <a:pt x="676752" y="1161053"/>
                  </a:cubicBezTo>
                  <a:cubicBezTo>
                    <a:pt x="678709" y="1161053"/>
                    <a:pt x="683318" y="1143032"/>
                    <a:pt x="690723" y="1107130"/>
                  </a:cubicBezTo>
                  <a:cubicBezTo>
                    <a:pt x="697009" y="1076257"/>
                    <a:pt x="701340" y="1057538"/>
                    <a:pt x="703435" y="1051252"/>
                  </a:cubicBezTo>
                  <a:cubicBezTo>
                    <a:pt x="704728" y="1045560"/>
                    <a:pt x="709622" y="1041405"/>
                    <a:pt x="715448" y="1041054"/>
                  </a:cubicBezTo>
                  <a:lnTo>
                    <a:pt x="721316" y="1041054"/>
                  </a:lnTo>
                  <a:lnTo>
                    <a:pt x="727323" y="1041054"/>
                  </a:lnTo>
                  <a:cubicBezTo>
                    <a:pt x="731907" y="1041409"/>
                    <a:pt x="736313" y="1039207"/>
                    <a:pt x="738778" y="1035326"/>
                  </a:cubicBezTo>
                  <a:cubicBezTo>
                    <a:pt x="742148" y="1026265"/>
                    <a:pt x="744674" y="1016913"/>
                    <a:pt x="746322" y="1007387"/>
                  </a:cubicBezTo>
                  <a:cubicBezTo>
                    <a:pt x="751335" y="987293"/>
                    <a:pt x="754746" y="966833"/>
                    <a:pt x="756519" y="946200"/>
                  </a:cubicBezTo>
                  <a:cubicBezTo>
                    <a:pt x="759593" y="929343"/>
                    <a:pt x="768487" y="891439"/>
                    <a:pt x="783202" y="832487"/>
                  </a:cubicBezTo>
                  <a:cubicBezTo>
                    <a:pt x="798010" y="773535"/>
                    <a:pt x="805274" y="743640"/>
                    <a:pt x="805274" y="742662"/>
                  </a:cubicBezTo>
                  <a:cubicBezTo>
                    <a:pt x="808098" y="724362"/>
                    <a:pt x="813704" y="706602"/>
                    <a:pt x="821898" y="689997"/>
                  </a:cubicBezTo>
                  <a:cubicBezTo>
                    <a:pt x="828265" y="680804"/>
                    <a:pt x="831320" y="669721"/>
                    <a:pt x="830559" y="658565"/>
                  </a:cubicBezTo>
                  <a:cubicBezTo>
                    <a:pt x="830343" y="639555"/>
                    <a:pt x="833415" y="620650"/>
                    <a:pt x="839640" y="602686"/>
                  </a:cubicBezTo>
                  <a:cubicBezTo>
                    <a:pt x="842898" y="588717"/>
                    <a:pt x="847555" y="565434"/>
                    <a:pt x="853608" y="532838"/>
                  </a:cubicBezTo>
                  <a:cubicBezTo>
                    <a:pt x="859895" y="500009"/>
                    <a:pt x="866181" y="469975"/>
                    <a:pt x="872747" y="443013"/>
                  </a:cubicBezTo>
                  <a:cubicBezTo>
                    <a:pt x="878212" y="419496"/>
                    <a:pt x="885450" y="396427"/>
                    <a:pt x="894400" y="374003"/>
                  </a:cubicBezTo>
                  <a:cubicBezTo>
                    <a:pt x="912074" y="328006"/>
                    <a:pt x="926453" y="280809"/>
                    <a:pt x="937426" y="232770"/>
                  </a:cubicBezTo>
                  <a:cubicBezTo>
                    <a:pt x="940333" y="217902"/>
                    <a:pt x="944540" y="203317"/>
                    <a:pt x="949999" y="189185"/>
                  </a:cubicBezTo>
                  <a:cubicBezTo>
                    <a:pt x="956313" y="171797"/>
                    <a:pt x="960396" y="153678"/>
                    <a:pt x="962153" y="135262"/>
                  </a:cubicBezTo>
                  <a:cubicBezTo>
                    <a:pt x="961997" y="133776"/>
                    <a:pt x="961997" y="132278"/>
                    <a:pt x="962153" y="130792"/>
                  </a:cubicBezTo>
                  <a:cubicBezTo>
                    <a:pt x="962300" y="129352"/>
                    <a:pt x="962300" y="127901"/>
                    <a:pt x="962153" y="126461"/>
                  </a:cubicBezTo>
                  <a:cubicBezTo>
                    <a:pt x="960492" y="112085"/>
                    <a:pt x="951803" y="99471"/>
                    <a:pt x="938964" y="92794"/>
                  </a:cubicBezTo>
                  <a:cubicBezTo>
                    <a:pt x="912834" y="78208"/>
                    <a:pt x="885198" y="66498"/>
                    <a:pt x="856542" y="57870"/>
                  </a:cubicBezTo>
                  <a:cubicBezTo>
                    <a:pt x="827877" y="47228"/>
                    <a:pt x="798270" y="39323"/>
                    <a:pt x="768114" y="34262"/>
                  </a:cubicBezTo>
                  <a:cubicBezTo>
                    <a:pt x="762587" y="35060"/>
                    <a:pt x="757582" y="37963"/>
                    <a:pt x="754145" y="42364"/>
                  </a:cubicBezTo>
                  <a:cubicBezTo>
                    <a:pt x="749488" y="47486"/>
                    <a:pt x="730583" y="111560"/>
                    <a:pt x="697428" y="234586"/>
                  </a:cubicBezTo>
                  <a:cubicBezTo>
                    <a:pt x="664273" y="357612"/>
                    <a:pt x="644529" y="425179"/>
                    <a:pt x="638197" y="437286"/>
                  </a:cubicBezTo>
                  <a:cubicBezTo>
                    <a:pt x="633704" y="448616"/>
                    <a:pt x="625271" y="457942"/>
                    <a:pt x="614448" y="463549"/>
                  </a:cubicBezTo>
                  <a:cubicBezTo>
                    <a:pt x="580391" y="475900"/>
                    <a:pt x="545583" y="486072"/>
                    <a:pt x="510234" y="494003"/>
                  </a:cubicBezTo>
                  <a:cubicBezTo>
                    <a:pt x="475876" y="503880"/>
                    <a:pt x="440929" y="511578"/>
                    <a:pt x="405602" y="517052"/>
                  </a:cubicBezTo>
                  <a:lnTo>
                    <a:pt x="402669" y="517052"/>
                  </a:lnTo>
                  <a:cubicBezTo>
                    <a:pt x="401502" y="515655"/>
                    <a:pt x="401133" y="513757"/>
                    <a:pt x="401691" y="512023"/>
                  </a:cubicBezTo>
                  <a:cubicBezTo>
                    <a:pt x="402016" y="509432"/>
                    <a:pt x="403196" y="507023"/>
                    <a:pt x="405043" y="505178"/>
                  </a:cubicBezTo>
                  <a:cubicBezTo>
                    <a:pt x="410241" y="490598"/>
                    <a:pt x="413939" y="475526"/>
                    <a:pt x="416079" y="460196"/>
                  </a:cubicBezTo>
                  <a:cubicBezTo>
                    <a:pt x="420550" y="431418"/>
                    <a:pt x="429863" y="387600"/>
                    <a:pt x="444018" y="328742"/>
                  </a:cubicBezTo>
                  <a:cubicBezTo>
                    <a:pt x="449298" y="313190"/>
                    <a:pt x="452949" y="297132"/>
                    <a:pt x="454915" y="280826"/>
                  </a:cubicBezTo>
                  <a:cubicBezTo>
                    <a:pt x="459025" y="260768"/>
                    <a:pt x="464964" y="241128"/>
                    <a:pt x="472657" y="222153"/>
                  </a:cubicBezTo>
                  <a:cubicBezTo>
                    <a:pt x="481489" y="201320"/>
                    <a:pt x="486233" y="178982"/>
                    <a:pt x="486627" y="156356"/>
                  </a:cubicBezTo>
                  <a:cubicBezTo>
                    <a:pt x="485788" y="140710"/>
                    <a:pt x="487465" y="132748"/>
                    <a:pt x="491376" y="132468"/>
                  </a:cubicBezTo>
                  <a:cubicBezTo>
                    <a:pt x="495288" y="132189"/>
                    <a:pt x="494450" y="129395"/>
                    <a:pt x="494588" y="123528"/>
                  </a:cubicBezTo>
                  <a:cubicBezTo>
                    <a:pt x="494715" y="117232"/>
                    <a:pt x="493624" y="110970"/>
                    <a:pt x="491376" y="105088"/>
                  </a:cubicBezTo>
                  <a:cubicBezTo>
                    <a:pt x="490149" y="100263"/>
                    <a:pt x="487347" y="95985"/>
                    <a:pt x="483413" y="92934"/>
                  </a:cubicBezTo>
                  <a:cubicBezTo>
                    <a:pt x="478384" y="91258"/>
                    <a:pt x="475590" y="84972"/>
                    <a:pt x="475032" y="74215"/>
                  </a:cubicBezTo>
                  <a:cubicBezTo>
                    <a:pt x="471274" y="65965"/>
                    <a:pt x="464310" y="59607"/>
                    <a:pt x="455753" y="56613"/>
                  </a:cubicBezTo>
                  <a:cubicBezTo>
                    <a:pt x="445136" y="51864"/>
                    <a:pt x="419711" y="42644"/>
                    <a:pt x="379619" y="28674"/>
                  </a:cubicBezTo>
                  <a:cubicBezTo>
                    <a:pt x="319456" y="8930"/>
                    <a:pt x="284951" y="-662"/>
                    <a:pt x="276104" y="-104"/>
                  </a:cubicBezTo>
                  <a:cubicBezTo>
                    <a:pt x="267465" y="1132"/>
                    <a:pt x="259674" y="5757"/>
                    <a:pt x="254451" y="12748"/>
                  </a:cubicBezTo>
                  <a:cubicBezTo>
                    <a:pt x="241506" y="26346"/>
                    <a:pt x="213566" y="124412"/>
                    <a:pt x="170633" y="306949"/>
                  </a:cubicBezTo>
                  <a:cubicBezTo>
                    <a:pt x="161786" y="347927"/>
                    <a:pt x="147211" y="410045"/>
                    <a:pt x="126908" y="493304"/>
                  </a:cubicBezTo>
                  <a:cubicBezTo>
                    <a:pt x="106605" y="576563"/>
                    <a:pt x="95988" y="619776"/>
                    <a:pt x="95057" y="622942"/>
                  </a:cubicBezTo>
                  <a:cubicBezTo>
                    <a:pt x="93381" y="629927"/>
                    <a:pt x="84067" y="668809"/>
                    <a:pt x="67118" y="739589"/>
                  </a:cubicBezTo>
                  <a:cubicBezTo>
                    <a:pt x="50494" y="810555"/>
                    <a:pt x="39179" y="860845"/>
                    <a:pt x="31216" y="890880"/>
                  </a:cubicBezTo>
                  <a:cubicBezTo>
                    <a:pt x="9237" y="982614"/>
                    <a:pt x="-1194" y="1038865"/>
                    <a:pt x="-76" y="1059633"/>
                  </a:cubicBezTo>
                  <a:cubicBezTo>
                    <a:pt x="-374" y="1069134"/>
                    <a:pt x="1095" y="1078608"/>
                    <a:pt x="4254" y="1087573"/>
                  </a:cubicBezTo>
                  <a:cubicBezTo>
                    <a:pt x="7965" y="1092557"/>
                    <a:pt x="13389" y="1095990"/>
                    <a:pt x="19482" y="1097212"/>
                  </a:cubicBezTo>
                  <a:cubicBezTo>
                    <a:pt x="32216" y="1101320"/>
                    <a:pt x="44097" y="1107711"/>
                    <a:pt x="54546" y="1116071"/>
                  </a:cubicBezTo>
                  <a:cubicBezTo>
                    <a:pt x="79757" y="1135232"/>
                    <a:pt x="108123" y="1149840"/>
                    <a:pt x="138364" y="1159237"/>
                  </a:cubicBezTo>
                  <a:cubicBezTo>
                    <a:pt x="166077" y="1169791"/>
                    <a:pt x="195461" y="1175280"/>
                    <a:pt x="225115" y="1175442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8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293608" y="3380562"/>
              <a:ext cx="1501568" cy="1408096"/>
            </a:xfrm>
            <a:custGeom>
              <a:avLst/>
              <a:gdLst>
                <a:gd name="connsiteX0" fmla="*/ 891318 w 1501568"/>
                <a:gd name="connsiteY0" fmla="*/ 1294331 h 1408096"/>
                <a:gd name="connsiteX1" fmla="*/ 951807 w 1501568"/>
                <a:gd name="connsiteY1" fmla="*/ 1309418 h 1408096"/>
                <a:gd name="connsiteX2" fmla="*/ 973041 w 1501568"/>
                <a:gd name="connsiteY2" fmla="*/ 1299220 h 1408096"/>
                <a:gd name="connsiteX3" fmla="*/ 998186 w 1501568"/>
                <a:gd name="connsiteY3" fmla="*/ 1259966 h 1408096"/>
                <a:gd name="connsiteX4" fmla="*/ 1033390 w 1501568"/>
                <a:gd name="connsiteY4" fmla="*/ 1202970 h 1408096"/>
                <a:gd name="connsiteX5" fmla="*/ 1063285 w 1501568"/>
                <a:gd name="connsiteY5" fmla="*/ 1149745 h 1408096"/>
                <a:gd name="connsiteX6" fmla="*/ 1102400 w 1501568"/>
                <a:gd name="connsiteY6" fmla="*/ 1082551 h 1408096"/>
                <a:gd name="connsiteX7" fmla="*/ 1141515 w 1501568"/>
                <a:gd name="connsiteY7" fmla="*/ 1015497 h 1408096"/>
                <a:gd name="connsiteX8" fmla="*/ 1226590 w 1501568"/>
                <a:gd name="connsiteY8" fmla="*/ 852052 h 1408096"/>
                <a:gd name="connsiteX9" fmla="*/ 1308172 w 1501568"/>
                <a:gd name="connsiteY9" fmla="*/ 710260 h 1408096"/>
                <a:gd name="connsiteX10" fmla="*/ 1336950 w 1501568"/>
                <a:gd name="connsiteY10" fmla="*/ 652705 h 1408096"/>
                <a:gd name="connsiteX11" fmla="*/ 1363771 w 1501568"/>
                <a:gd name="connsiteY11" fmla="*/ 595150 h 1408096"/>
                <a:gd name="connsiteX12" fmla="*/ 1377741 w 1501568"/>
                <a:gd name="connsiteY12" fmla="*/ 553242 h 1408096"/>
                <a:gd name="connsiteX13" fmla="*/ 1387799 w 1501568"/>
                <a:gd name="connsiteY13" fmla="*/ 501973 h 1408096"/>
                <a:gd name="connsiteX14" fmla="*/ 1393247 w 1501568"/>
                <a:gd name="connsiteY14" fmla="*/ 467328 h 1408096"/>
                <a:gd name="connsiteX15" fmla="*/ 1385844 w 1501568"/>
                <a:gd name="connsiteY15" fmla="*/ 464115 h 1408096"/>
                <a:gd name="connsiteX16" fmla="*/ 1359022 w 1501568"/>
                <a:gd name="connsiteY16" fmla="*/ 505325 h 1408096"/>
                <a:gd name="connsiteX17" fmla="*/ 1346170 w 1501568"/>
                <a:gd name="connsiteY17" fmla="*/ 538573 h 1408096"/>
                <a:gd name="connsiteX18" fmla="*/ 1339045 w 1501568"/>
                <a:gd name="connsiteY18" fmla="*/ 506303 h 1408096"/>
                <a:gd name="connsiteX19" fmla="*/ 1346030 w 1501568"/>
                <a:gd name="connsiteY19" fmla="*/ 466071 h 1408096"/>
                <a:gd name="connsiteX20" fmla="*/ 1373969 w 1501568"/>
                <a:gd name="connsiteY20" fmla="*/ 394127 h 1408096"/>
                <a:gd name="connsiteX21" fmla="*/ 1413364 w 1501568"/>
                <a:gd name="connsiteY21" fmla="*/ 332381 h 1408096"/>
                <a:gd name="connsiteX22" fmla="*/ 1419650 w 1501568"/>
                <a:gd name="connsiteY22" fmla="*/ 313942 h 1408096"/>
                <a:gd name="connsiteX23" fmla="*/ 1461559 w 1501568"/>
                <a:gd name="connsiteY23" fmla="*/ 219367 h 1408096"/>
                <a:gd name="connsiteX24" fmla="*/ 1501373 w 1501568"/>
                <a:gd name="connsiteY24" fmla="*/ 112359 h 1408096"/>
                <a:gd name="connsiteX25" fmla="*/ 1477345 w 1501568"/>
                <a:gd name="connsiteY25" fmla="*/ 68355 h 1408096"/>
                <a:gd name="connsiteX26" fmla="*/ 1357206 w 1501568"/>
                <a:gd name="connsiteY26" fmla="*/ 20160 h 1408096"/>
                <a:gd name="connsiteX27" fmla="*/ 1303143 w 1501568"/>
                <a:gd name="connsiteY27" fmla="*/ 60951 h 1408096"/>
                <a:gd name="connsiteX28" fmla="*/ 1290634 w 1501568"/>
                <a:gd name="connsiteY28" fmla="*/ 76242 h 1408096"/>
                <a:gd name="connsiteX29" fmla="*/ 1283167 w 1501568"/>
                <a:gd name="connsiteY29" fmla="*/ 74921 h 1408096"/>
                <a:gd name="connsiteX30" fmla="*/ 1267660 w 1501568"/>
                <a:gd name="connsiteY30" fmla="*/ 72965 h 1408096"/>
                <a:gd name="connsiteX31" fmla="*/ 1098069 w 1501568"/>
                <a:gd name="connsiteY31" fmla="*/ 369540 h 1408096"/>
                <a:gd name="connsiteX32" fmla="*/ 989106 w 1501568"/>
                <a:gd name="connsiteY32" fmla="*/ 576012 h 1408096"/>
                <a:gd name="connsiteX33" fmla="*/ 947197 w 1501568"/>
                <a:gd name="connsiteY33" fmla="*/ 650610 h 1408096"/>
                <a:gd name="connsiteX34" fmla="*/ 944962 w 1501568"/>
                <a:gd name="connsiteY34" fmla="*/ 570983 h 1408096"/>
                <a:gd name="connsiteX35" fmla="*/ 954321 w 1501568"/>
                <a:gd name="connsiteY35" fmla="*/ 329727 h 1408096"/>
                <a:gd name="connsiteX36" fmla="*/ 957953 w 1501568"/>
                <a:gd name="connsiteY36" fmla="*/ 222720 h 1408096"/>
                <a:gd name="connsiteX37" fmla="*/ 957954 w 1501568"/>
                <a:gd name="connsiteY37" fmla="*/ 175642 h 1408096"/>
                <a:gd name="connsiteX38" fmla="*/ 922750 w 1501568"/>
                <a:gd name="connsiteY38" fmla="*/ 159437 h 1408096"/>
                <a:gd name="connsiteX39" fmla="*/ 786267 w 1501568"/>
                <a:gd name="connsiteY39" fmla="*/ 110124 h 1408096"/>
                <a:gd name="connsiteX40" fmla="*/ 683450 w 1501568"/>
                <a:gd name="connsiteY40" fmla="*/ 82185 h 1408096"/>
                <a:gd name="connsiteX41" fmla="*/ 654533 w 1501568"/>
                <a:gd name="connsiteY41" fmla="*/ 84560 h 1408096"/>
                <a:gd name="connsiteX42" fmla="*/ 637490 w 1501568"/>
                <a:gd name="connsiteY42" fmla="*/ 104536 h 1408096"/>
                <a:gd name="connsiteX43" fmla="*/ 466502 w 1501568"/>
                <a:gd name="connsiteY43" fmla="*/ 444557 h 1408096"/>
                <a:gd name="connsiteX44" fmla="*/ 410623 w 1501568"/>
                <a:gd name="connsiteY44" fmla="*/ 550587 h 1408096"/>
                <a:gd name="connsiteX45" fmla="*/ 405594 w 1501568"/>
                <a:gd name="connsiteY45" fmla="*/ 523765 h 1408096"/>
                <a:gd name="connsiteX46" fmla="*/ 403359 w 1501568"/>
                <a:gd name="connsiteY46" fmla="*/ 444138 h 1408096"/>
                <a:gd name="connsiteX47" fmla="*/ 408807 w 1501568"/>
                <a:gd name="connsiteY47" fmla="*/ 300810 h 1408096"/>
                <a:gd name="connsiteX48" fmla="*/ 414116 w 1501568"/>
                <a:gd name="connsiteY48" fmla="*/ 191986 h 1408096"/>
                <a:gd name="connsiteX49" fmla="*/ 413138 w 1501568"/>
                <a:gd name="connsiteY49" fmla="*/ 103279 h 1408096"/>
                <a:gd name="connsiteX50" fmla="*/ 367038 w 1501568"/>
                <a:gd name="connsiteY50" fmla="*/ 85677 h 1408096"/>
                <a:gd name="connsiteX51" fmla="*/ 109018 w 1501568"/>
                <a:gd name="connsiteY51" fmla="*/ -96 h 1408096"/>
                <a:gd name="connsiteX52" fmla="*/ 89880 w 1501568"/>
                <a:gd name="connsiteY52" fmla="*/ 15410 h 1408096"/>
                <a:gd name="connsiteX53" fmla="*/ 56632 w 1501568"/>
                <a:gd name="connsiteY53" fmla="*/ 393708 h 1408096"/>
                <a:gd name="connsiteX54" fmla="*/ 24782 w 1501568"/>
                <a:gd name="connsiteY54" fmla="*/ 835288 h 1408096"/>
                <a:gd name="connsiteX55" fmla="*/ 55 w 1501568"/>
                <a:gd name="connsiteY55" fmla="*/ 1238452 h 1408096"/>
                <a:gd name="connsiteX56" fmla="*/ 2151 w 1501568"/>
                <a:gd name="connsiteY56" fmla="*/ 1245577 h 1408096"/>
                <a:gd name="connsiteX57" fmla="*/ 2151 w 1501568"/>
                <a:gd name="connsiteY57" fmla="*/ 1249209 h 1408096"/>
                <a:gd name="connsiteX58" fmla="*/ 125363 w 1501568"/>
                <a:gd name="connsiteY58" fmla="*/ 1322549 h 1408096"/>
                <a:gd name="connsiteX59" fmla="*/ 270647 w 1501568"/>
                <a:gd name="connsiteY59" fmla="*/ 1402176 h 1408096"/>
                <a:gd name="connsiteX60" fmla="*/ 299844 w 1501568"/>
                <a:gd name="connsiteY60" fmla="*/ 1407904 h 1408096"/>
                <a:gd name="connsiteX61" fmla="*/ 320379 w 1501568"/>
                <a:gd name="connsiteY61" fmla="*/ 1383317 h 1408096"/>
                <a:gd name="connsiteX62" fmla="*/ 330437 w 1501568"/>
                <a:gd name="connsiteY62" fmla="*/ 1368370 h 1408096"/>
                <a:gd name="connsiteX63" fmla="*/ 369273 w 1501568"/>
                <a:gd name="connsiteY63" fmla="*/ 1312491 h 1408096"/>
                <a:gd name="connsiteX64" fmla="*/ 453929 w 1501568"/>
                <a:gd name="connsiteY64" fmla="*/ 1163296 h 1408096"/>
                <a:gd name="connsiteX65" fmla="*/ 526990 w 1501568"/>
                <a:gd name="connsiteY65" fmla="*/ 1031003 h 1408096"/>
                <a:gd name="connsiteX66" fmla="*/ 563590 w 1501568"/>
                <a:gd name="connsiteY66" fmla="*/ 967581 h 1408096"/>
                <a:gd name="connsiteX67" fmla="*/ 575046 w 1501568"/>
                <a:gd name="connsiteY67" fmla="*/ 945229 h 1408096"/>
                <a:gd name="connsiteX68" fmla="*/ 590552 w 1501568"/>
                <a:gd name="connsiteY68" fmla="*/ 911981 h 1408096"/>
                <a:gd name="connsiteX69" fmla="*/ 607874 w 1501568"/>
                <a:gd name="connsiteY69" fmla="*/ 878454 h 1408096"/>
                <a:gd name="connsiteX70" fmla="*/ 629946 w 1501568"/>
                <a:gd name="connsiteY70" fmla="*/ 813915 h 1408096"/>
                <a:gd name="connsiteX71" fmla="*/ 647688 w 1501568"/>
                <a:gd name="connsiteY71" fmla="*/ 985043 h 1408096"/>
                <a:gd name="connsiteX72" fmla="*/ 656489 w 1501568"/>
                <a:gd name="connsiteY72" fmla="*/ 1158406 h 1408096"/>
                <a:gd name="connsiteX73" fmla="*/ 679259 w 1501568"/>
                <a:gd name="connsiteY73" fmla="*/ 1177125 h 1408096"/>
                <a:gd name="connsiteX74" fmla="*/ 784451 w 1501568"/>
                <a:gd name="connsiteY74" fmla="*/ 1234261 h 1408096"/>
                <a:gd name="connsiteX75" fmla="*/ 891318 w 1501568"/>
                <a:gd name="connsiteY75" fmla="*/ 1294331 h 1408096"/>
                <a:gd name="connsiteX76" fmla="*/ 1273248 w 1501568"/>
                <a:gd name="connsiteY76" fmla="*/ 116131 h 1408096"/>
                <a:gd name="connsiteX77" fmla="*/ 1277015 w 1501568"/>
                <a:gd name="connsiteY77" fmla="*/ 119624 h 1408096"/>
                <a:gd name="connsiteX78" fmla="*/ 1273522 w 1501568"/>
                <a:gd name="connsiteY78" fmla="*/ 123390 h 1408096"/>
                <a:gd name="connsiteX79" fmla="*/ 1269756 w 1501568"/>
                <a:gd name="connsiteY79" fmla="*/ 119903 h 1408096"/>
                <a:gd name="connsiteX80" fmla="*/ 1272550 w 1501568"/>
                <a:gd name="connsiteY80" fmla="*/ 116131 h 140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501568" h="1408096">
                  <a:moveTo>
                    <a:pt x="891318" y="1294331"/>
                  </a:moveTo>
                  <a:cubicBezTo>
                    <a:pt x="900399" y="1305925"/>
                    <a:pt x="920515" y="1310955"/>
                    <a:pt x="951807" y="1309418"/>
                  </a:cubicBezTo>
                  <a:cubicBezTo>
                    <a:pt x="965777" y="1308580"/>
                    <a:pt x="973320" y="1305227"/>
                    <a:pt x="973041" y="1299220"/>
                  </a:cubicBezTo>
                  <a:cubicBezTo>
                    <a:pt x="972761" y="1293213"/>
                    <a:pt x="981143" y="1281199"/>
                    <a:pt x="998186" y="1259966"/>
                  </a:cubicBezTo>
                  <a:cubicBezTo>
                    <a:pt x="1011399" y="1241921"/>
                    <a:pt x="1023170" y="1222863"/>
                    <a:pt x="1033390" y="1202970"/>
                  </a:cubicBezTo>
                  <a:cubicBezTo>
                    <a:pt x="1047359" y="1176287"/>
                    <a:pt x="1057557" y="1158546"/>
                    <a:pt x="1063285" y="1149745"/>
                  </a:cubicBezTo>
                  <a:cubicBezTo>
                    <a:pt x="1071108" y="1138569"/>
                    <a:pt x="1084099" y="1116078"/>
                    <a:pt x="1102400" y="1082551"/>
                  </a:cubicBezTo>
                  <a:cubicBezTo>
                    <a:pt x="1120700" y="1049024"/>
                    <a:pt x="1133552" y="1026672"/>
                    <a:pt x="1141515" y="1015497"/>
                  </a:cubicBezTo>
                  <a:cubicBezTo>
                    <a:pt x="1173968" y="963247"/>
                    <a:pt x="1202408" y="908608"/>
                    <a:pt x="1226590" y="852052"/>
                  </a:cubicBezTo>
                  <a:cubicBezTo>
                    <a:pt x="1263842" y="769259"/>
                    <a:pt x="1291036" y="721995"/>
                    <a:pt x="1308172" y="710260"/>
                  </a:cubicBezTo>
                  <a:cubicBezTo>
                    <a:pt x="1319523" y="692006"/>
                    <a:pt x="1329157" y="672738"/>
                    <a:pt x="1336950" y="652705"/>
                  </a:cubicBezTo>
                  <a:cubicBezTo>
                    <a:pt x="1344923" y="633084"/>
                    <a:pt x="1353874" y="613875"/>
                    <a:pt x="1363771" y="595150"/>
                  </a:cubicBezTo>
                  <a:cubicBezTo>
                    <a:pt x="1372155" y="582712"/>
                    <a:pt x="1376985" y="568222"/>
                    <a:pt x="1377741" y="553242"/>
                  </a:cubicBezTo>
                  <a:cubicBezTo>
                    <a:pt x="1377488" y="535638"/>
                    <a:pt x="1380914" y="518176"/>
                    <a:pt x="1387799" y="501973"/>
                  </a:cubicBezTo>
                  <a:cubicBezTo>
                    <a:pt x="1393946" y="481158"/>
                    <a:pt x="1395762" y="469703"/>
                    <a:pt x="1393247" y="467328"/>
                  </a:cubicBezTo>
                  <a:cubicBezTo>
                    <a:pt x="1391308" y="465311"/>
                    <a:pt x="1388641" y="464154"/>
                    <a:pt x="1385844" y="464115"/>
                  </a:cubicBezTo>
                  <a:cubicBezTo>
                    <a:pt x="1374947" y="464115"/>
                    <a:pt x="1366007" y="478085"/>
                    <a:pt x="1359022" y="505325"/>
                  </a:cubicBezTo>
                  <a:cubicBezTo>
                    <a:pt x="1353993" y="527258"/>
                    <a:pt x="1349802" y="538294"/>
                    <a:pt x="1346170" y="538573"/>
                  </a:cubicBezTo>
                  <a:cubicBezTo>
                    <a:pt x="1331828" y="539318"/>
                    <a:pt x="1329453" y="528561"/>
                    <a:pt x="1339045" y="506303"/>
                  </a:cubicBezTo>
                  <a:cubicBezTo>
                    <a:pt x="1345143" y="493827"/>
                    <a:pt x="1347565" y="479873"/>
                    <a:pt x="1346030" y="466071"/>
                  </a:cubicBezTo>
                  <a:cubicBezTo>
                    <a:pt x="1346030" y="456758"/>
                    <a:pt x="1355343" y="432776"/>
                    <a:pt x="1373969" y="394127"/>
                  </a:cubicBezTo>
                  <a:cubicBezTo>
                    <a:pt x="1393108" y="355711"/>
                    <a:pt x="1406239" y="335035"/>
                    <a:pt x="1413364" y="332381"/>
                  </a:cubicBezTo>
                  <a:cubicBezTo>
                    <a:pt x="1418113" y="329774"/>
                    <a:pt x="1420209" y="323627"/>
                    <a:pt x="1419650" y="313942"/>
                  </a:cubicBezTo>
                  <a:cubicBezTo>
                    <a:pt x="1419650" y="306677"/>
                    <a:pt x="1433620" y="275245"/>
                    <a:pt x="1461559" y="219367"/>
                  </a:cubicBezTo>
                  <a:cubicBezTo>
                    <a:pt x="1489498" y="166142"/>
                    <a:pt x="1502211" y="130380"/>
                    <a:pt x="1501373" y="112359"/>
                  </a:cubicBezTo>
                  <a:cubicBezTo>
                    <a:pt x="1498770" y="95328"/>
                    <a:pt x="1490265" y="79753"/>
                    <a:pt x="1477345" y="68355"/>
                  </a:cubicBezTo>
                  <a:cubicBezTo>
                    <a:pt x="1446134" y="35701"/>
                    <a:pt x="1402332" y="18129"/>
                    <a:pt x="1357206" y="20160"/>
                  </a:cubicBezTo>
                  <a:cubicBezTo>
                    <a:pt x="1323586" y="21836"/>
                    <a:pt x="1305565" y="35433"/>
                    <a:pt x="1303143" y="60951"/>
                  </a:cubicBezTo>
                  <a:cubicBezTo>
                    <a:pt x="1303911" y="68628"/>
                    <a:pt x="1298311" y="75474"/>
                    <a:pt x="1290634" y="76242"/>
                  </a:cubicBezTo>
                  <a:cubicBezTo>
                    <a:pt x="1288071" y="76499"/>
                    <a:pt x="1285486" y="76041"/>
                    <a:pt x="1283167" y="74921"/>
                  </a:cubicBezTo>
                  <a:cubicBezTo>
                    <a:pt x="1278086" y="73699"/>
                    <a:pt x="1272886" y="73043"/>
                    <a:pt x="1267660" y="72965"/>
                  </a:cubicBezTo>
                  <a:cubicBezTo>
                    <a:pt x="1252015" y="73803"/>
                    <a:pt x="1195484" y="172662"/>
                    <a:pt x="1098069" y="369540"/>
                  </a:cubicBezTo>
                  <a:cubicBezTo>
                    <a:pt x="1065194" y="436502"/>
                    <a:pt x="1028873" y="505325"/>
                    <a:pt x="989106" y="576012"/>
                  </a:cubicBezTo>
                  <a:lnTo>
                    <a:pt x="947197" y="650610"/>
                  </a:lnTo>
                  <a:lnTo>
                    <a:pt x="944962" y="570983"/>
                  </a:lnTo>
                  <a:cubicBezTo>
                    <a:pt x="943989" y="490457"/>
                    <a:pt x="947113" y="409935"/>
                    <a:pt x="954321" y="329727"/>
                  </a:cubicBezTo>
                  <a:cubicBezTo>
                    <a:pt x="958507" y="294221"/>
                    <a:pt x="959722" y="258428"/>
                    <a:pt x="957953" y="222720"/>
                  </a:cubicBezTo>
                  <a:lnTo>
                    <a:pt x="957954" y="175642"/>
                  </a:lnTo>
                  <a:lnTo>
                    <a:pt x="922750" y="159437"/>
                  </a:lnTo>
                  <a:cubicBezTo>
                    <a:pt x="884473" y="143232"/>
                    <a:pt x="838979" y="126795"/>
                    <a:pt x="786267" y="110124"/>
                  </a:cubicBezTo>
                  <a:cubicBezTo>
                    <a:pt x="752744" y="98244"/>
                    <a:pt x="718375" y="88904"/>
                    <a:pt x="683450" y="82185"/>
                  </a:cubicBezTo>
                  <a:cubicBezTo>
                    <a:pt x="673746" y="81290"/>
                    <a:pt x="663961" y="82093"/>
                    <a:pt x="654533" y="84560"/>
                  </a:cubicBezTo>
                  <a:cubicBezTo>
                    <a:pt x="647218" y="89631"/>
                    <a:pt x="641346" y="96514"/>
                    <a:pt x="637490" y="104536"/>
                  </a:cubicBezTo>
                  <a:cubicBezTo>
                    <a:pt x="602845" y="158180"/>
                    <a:pt x="545849" y="271520"/>
                    <a:pt x="466502" y="444557"/>
                  </a:cubicBezTo>
                  <a:cubicBezTo>
                    <a:pt x="433813" y="514964"/>
                    <a:pt x="415187" y="550308"/>
                    <a:pt x="410623" y="550587"/>
                  </a:cubicBezTo>
                  <a:cubicBezTo>
                    <a:pt x="408202" y="550587"/>
                    <a:pt x="406525" y="541646"/>
                    <a:pt x="405594" y="523765"/>
                  </a:cubicBezTo>
                  <a:cubicBezTo>
                    <a:pt x="404057" y="493591"/>
                    <a:pt x="403359" y="467049"/>
                    <a:pt x="403359" y="444138"/>
                  </a:cubicBezTo>
                  <a:cubicBezTo>
                    <a:pt x="403359" y="356036"/>
                    <a:pt x="405175" y="308260"/>
                    <a:pt x="408807" y="300810"/>
                  </a:cubicBezTo>
                  <a:cubicBezTo>
                    <a:pt x="413991" y="264783"/>
                    <a:pt x="415769" y="228347"/>
                    <a:pt x="414116" y="191986"/>
                  </a:cubicBezTo>
                  <a:lnTo>
                    <a:pt x="413138" y="103279"/>
                  </a:lnTo>
                  <a:lnTo>
                    <a:pt x="367038" y="85677"/>
                  </a:lnTo>
                  <a:cubicBezTo>
                    <a:pt x="214676" y="27470"/>
                    <a:pt x="128669" y="-1121"/>
                    <a:pt x="109018" y="-96"/>
                  </a:cubicBezTo>
                  <a:cubicBezTo>
                    <a:pt x="99595" y="-637"/>
                    <a:pt x="91306" y="6079"/>
                    <a:pt x="89880" y="15410"/>
                  </a:cubicBezTo>
                  <a:cubicBezTo>
                    <a:pt x="82057" y="50707"/>
                    <a:pt x="70975" y="176806"/>
                    <a:pt x="56632" y="393708"/>
                  </a:cubicBezTo>
                  <a:cubicBezTo>
                    <a:pt x="45177" y="572892"/>
                    <a:pt x="34560" y="720086"/>
                    <a:pt x="24782" y="835288"/>
                  </a:cubicBezTo>
                  <a:cubicBezTo>
                    <a:pt x="6621" y="1070444"/>
                    <a:pt x="-1621" y="1204832"/>
                    <a:pt x="55" y="1238452"/>
                  </a:cubicBezTo>
                  <a:cubicBezTo>
                    <a:pt x="212" y="1240954"/>
                    <a:pt x="928" y="1243389"/>
                    <a:pt x="2151" y="1245577"/>
                  </a:cubicBezTo>
                  <a:lnTo>
                    <a:pt x="2151" y="1249209"/>
                  </a:lnTo>
                  <a:cubicBezTo>
                    <a:pt x="4665" y="1252748"/>
                    <a:pt x="45736" y="1277194"/>
                    <a:pt x="125363" y="1322549"/>
                  </a:cubicBezTo>
                  <a:cubicBezTo>
                    <a:pt x="204990" y="1367904"/>
                    <a:pt x="253418" y="1394446"/>
                    <a:pt x="270647" y="1402176"/>
                  </a:cubicBezTo>
                  <a:cubicBezTo>
                    <a:pt x="279779" y="1406400"/>
                    <a:pt x="289793" y="1408364"/>
                    <a:pt x="299844" y="1407904"/>
                  </a:cubicBezTo>
                  <a:cubicBezTo>
                    <a:pt x="313813" y="1407904"/>
                    <a:pt x="321217" y="1398963"/>
                    <a:pt x="320379" y="1383317"/>
                  </a:cubicBezTo>
                  <a:cubicBezTo>
                    <a:pt x="319642" y="1376550"/>
                    <a:pt x="323890" y="1370236"/>
                    <a:pt x="330437" y="1368370"/>
                  </a:cubicBezTo>
                  <a:cubicBezTo>
                    <a:pt x="346060" y="1351754"/>
                    <a:pt x="359146" y="1332926"/>
                    <a:pt x="369273" y="1312491"/>
                  </a:cubicBezTo>
                  <a:cubicBezTo>
                    <a:pt x="409785" y="1233144"/>
                    <a:pt x="438143" y="1183412"/>
                    <a:pt x="453929" y="1163296"/>
                  </a:cubicBezTo>
                  <a:cubicBezTo>
                    <a:pt x="482139" y="1121440"/>
                    <a:pt x="506588" y="1077170"/>
                    <a:pt x="526990" y="1031003"/>
                  </a:cubicBezTo>
                  <a:cubicBezTo>
                    <a:pt x="542077" y="996544"/>
                    <a:pt x="554278" y="975404"/>
                    <a:pt x="563590" y="967581"/>
                  </a:cubicBezTo>
                  <a:cubicBezTo>
                    <a:pt x="570975" y="962575"/>
                    <a:pt x="575294" y="954147"/>
                    <a:pt x="575046" y="945229"/>
                  </a:cubicBezTo>
                  <a:cubicBezTo>
                    <a:pt x="577400" y="933039"/>
                    <a:pt x="582726" y="921619"/>
                    <a:pt x="590552" y="911981"/>
                  </a:cubicBezTo>
                  <a:cubicBezTo>
                    <a:pt x="598201" y="901878"/>
                    <a:pt x="604060" y="890538"/>
                    <a:pt x="607874" y="878454"/>
                  </a:cubicBezTo>
                  <a:cubicBezTo>
                    <a:pt x="615418" y="836546"/>
                    <a:pt x="622682" y="814334"/>
                    <a:pt x="629946" y="813915"/>
                  </a:cubicBezTo>
                  <a:cubicBezTo>
                    <a:pt x="637211" y="813496"/>
                    <a:pt x="641821" y="870631"/>
                    <a:pt x="647688" y="985043"/>
                  </a:cubicBezTo>
                  <a:lnTo>
                    <a:pt x="656489" y="1158406"/>
                  </a:lnTo>
                  <a:lnTo>
                    <a:pt x="679259" y="1177125"/>
                  </a:lnTo>
                  <a:cubicBezTo>
                    <a:pt x="685406" y="1181782"/>
                    <a:pt x="720470" y="1200827"/>
                    <a:pt x="784451" y="1234261"/>
                  </a:cubicBezTo>
                  <a:cubicBezTo>
                    <a:pt x="848432" y="1267695"/>
                    <a:pt x="884054" y="1287719"/>
                    <a:pt x="891318" y="1294331"/>
                  </a:cubicBezTo>
                  <a:close/>
                  <a:moveTo>
                    <a:pt x="1273248" y="116131"/>
                  </a:moveTo>
                  <a:cubicBezTo>
                    <a:pt x="1275253" y="116056"/>
                    <a:pt x="1276939" y="117619"/>
                    <a:pt x="1277015" y="119624"/>
                  </a:cubicBezTo>
                  <a:cubicBezTo>
                    <a:pt x="1277090" y="121629"/>
                    <a:pt x="1275527" y="123315"/>
                    <a:pt x="1273522" y="123390"/>
                  </a:cubicBezTo>
                  <a:cubicBezTo>
                    <a:pt x="1271520" y="123466"/>
                    <a:pt x="1269835" y="121906"/>
                    <a:pt x="1269756" y="119903"/>
                  </a:cubicBezTo>
                  <a:cubicBezTo>
                    <a:pt x="1268499" y="117528"/>
                    <a:pt x="1270035" y="116271"/>
                    <a:pt x="1272550" y="116131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9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1614065" y="3298310"/>
              <a:ext cx="699602" cy="1467935"/>
            </a:xfrm>
            <a:custGeom>
              <a:avLst/>
              <a:gdLst>
                <a:gd name="connsiteX0" fmla="*/ 421891 w 699602"/>
                <a:gd name="connsiteY0" fmla="*/ 1036143 h 1467935"/>
                <a:gd name="connsiteX1" fmla="*/ 423428 w 699602"/>
                <a:gd name="connsiteY1" fmla="*/ 1030695 h 1467935"/>
                <a:gd name="connsiteX2" fmla="*/ 424964 w 699602"/>
                <a:gd name="connsiteY2" fmla="*/ 1025107 h 1467935"/>
                <a:gd name="connsiteX3" fmla="*/ 428038 w 699602"/>
                <a:gd name="connsiteY3" fmla="*/ 1014071 h 1467935"/>
                <a:gd name="connsiteX4" fmla="*/ 457514 w 699602"/>
                <a:gd name="connsiteY4" fmla="*/ 917541 h 1467935"/>
                <a:gd name="connsiteX5" fmla="*/ 492298 w 699602"/>
                <a:gd name="connsiteY5" fmla="*/ 817099 h 1467935"/>
                <a:gd name="connsiteX6" fmla="*/ 501378 w 699602"/>
                <a:gd name="connsiteY6" fmla="*/ 784131 h 1467935"/>
                <a:gd name="connsiteX7" fmla="*/ 520935 w 699602"/>
                <a:gd name="connsiteY7" fmla="*/ 705202 h 1467935"/>
                <a:gd name="connsiteX8" fmla="*/ 543567 w 699602"/>
                <a:gd name="connsiteY8" fmla="*/ 615378 h 1467935"/>
                <a:gd name="connsiteX9" fmla="*/ 579329 w 699602"/>
                <a:gd name="connsiteY9" fmla="*/ 499430 h 1467935"/>
                <a:gd name="connsiteX10" fmla="*/ 594695 w 699602"/>
                <a:gd name="connsiteY10" fmla="*/ 446206 h 1467935"/>
                <a:gd name="connsiteX11" fmla="*/ 621936 w 699602"/>
                <a:gd name="connsiteY11" fmla="*/ 377754 h 1467935"/>
                <a:gd name="connsiteX12" fmla="*/ 649037 w 699602"/>
                <a:gd name="connsiteY12" fmla="*/ 303994 h 1467935"/>
                <a:gd name="connsiteX13" fmla="*/ 656720 w 699602"/>
                <a:gd name="connsiteY13" fmla="*/ 277312 h 1467935"/>
                <a:gd name="connsiteX14" fmla="*/ 664264 w 699602"/>
                <a:gd name="connsiteY14" fmla="*/ 249373 h 1467935"/>
                <a:gd name="connsiteX15" fmla="*/ 679072 w 699602"/>
                <a:gd name="connsiteY15" fmla="*/ 219618 h 1467935"/>
                <a:gd name="connsiteX16" fmla="*/ 688152 w 699602"/>
                <a:gd name="connsiteY16" fmla="*/ 201876 h 1467935"/>
                <a:gd name="connsiteX17" fmla="*/ 693740 w 699602"/>
                <a:gd name="connsiteY17" fmla="*/ 187906 h 1467935"/>
                <a:gd name="connsiteX18" fmla="*/ 699188 w 699602"/>
                <a:gd name="connsiteY18" fmla="*/ 151446 h 1467935"/>
                <a:gd name="connsiteX19" fmla="*/ 690388 w 699602"/>
                <a:gd name="connsiteY19" fmla="*/ 121132 h 1467935"/>
                <a:gd name="connsiteX20" fmla="*/ 686196 w 699602"/>
                <a:gd name="connsiteY20" fmla="*/ 110515 h 1467935"/>
                <a:gd name="connsiteX21" fmla="*/ 677954 w 699602"/>
                <a:gd name="connsiteY21" fmla="*/ 90957 h 1467935"/>
                <a:gd name="connsiteX22" fmla="*/ 542449 w 699602"/>
                <a:gd name="connsiteY22" fmla="*/ 41784 h 1467935"/>
                <a:gd name="connsiteX23" fmla="*/ 405407 w 699602"/>
                <a:gd name="connsiteY23" fmla="*/ -125 h 1467935"/>
                <a:gd name="connsiteX24" fmla="*/ 363498 w 699602"/>
                <a:gd name="connsiteY24" fmla="*/ 94450 h 1467935"/>
                <a:gd name="connsiteX25" fmla="*/ 222265 w 699602"/>
                <a:gd name="connsiteY25" fmla="*/ 449279 h 1467935"/>
                <a:gd name="connsiteX26" fmla="*/ 151718 w 699602"/>
                <a:gd name="connsiteY26" fmla="*/ 662874 h 1467935"/>
                <a:gd name="connsiteX27" fmla="*/ 80892 w 699602"/>
                <a:gd name="connsiteY27" fmla="*/ 945341 h 1467935"/>
                <a:gd name="connsiteX28" fmla="*/ 11044 w 699602"/>
                <a:gd name="connsiteY28" fmla="*/ 1272929 h 1467935"/>
                <a:gd name="connsiteX29" fmla="*/ -132 w 699602"/>
                <a:gd name="connsiteY29" fmla="*/ 1374907 h 1467935"/>
                <a:gd name="connsiteX30" fmla="*/ 2243 w 699602"/>
                <a:gd name="connsiteY30" fmla="*/ 1385664 h 1467935"/>
                <a:gd name="connsiteX31" fmla="*/ 19426 w 699602"/>
                <a:gd name="connsiteY31" fmla="*/ 1368481 h 1467935"/>
                <a:gd name="connsiteX32" fmla="*/ 23896 w 699602"/>
                <a:gd name="connsiteY32" fmla="*/ 1350181 h 1467935"/>
                <a:gd name="connsiteX33" fmla="*/ 39262 w 699602"/>
                <a:gd name="connsiteY33" fmla="*/ 1367503 h 1467935"/>
                <a:gd name="connsiteX34" fmla="*/ 57004 w 699602"/>
                <a:gd name="connsiteY34" fmla="*/ 1395442 h 1467935"/>
                <a:gd name="connsiteX35" fmla="*/ 63150 w 699602"/>
                <a:gd name="connsiteY35" fmla="*/ 1407736 h 1467935"/>
                <a:gd name="connsiteX36" fmla="*/ 80473 w 699602"/>
                <a:gd name="connsiteY36" fmla="*/ 1430367 h 1467935"/>
                <a:gd name="connsiteX37" fmla="*/ 107015 w 699602"/>
                <a:gd name="connsiteY37" fmla="*/ 1452578 h 1467935"/>
                <a:gd name="connsiteX38" fmla="*/ 123639 w 699602"/>
                <a:gd name="connsiteY38" fmla="*/ 1459004 h 1467935"/>
                <a:gd name="connsiteX39" fmla="*/ 129506 w 699602"/>
                <a:gd name="connsiteY39" fmla="*/ 1467805 h 1467935"/>
                <a:gd name="connsiteX40" fmla="*/ 161776 w 699602"/>
                <a:gd name="connsiteY40" fmla="*/ 1425896 h 1467935"/>
                <a:gd name="connsiteX41" fmla="*/ 178540 w 699602"/>
                <a:gd name="connsiteY41" fmla="*/ 1399633 h 1467935"/>
                <a:gd name="connsiteX42" fmla="*/ 190553 w 699602"/>
                <a:gd name="connsiteY42" fmla="*/ 1384546 h 1467935"/>
                <a:gd name="connsiteX43" fmla="*/ 184128 w 699602"/>
                <a:gd name="connsiteY43" fmla="*/ 1401170 h 1467935"/>
                <a:gd name="connsiteX44" fmla="*/ 179518 w 699602"/>
                <a:gd name="connsiteY44" fmla="*/ 1417794 h 1467935"/>
                <a:gd name="connsiteX45" fmla="*/ 183429 w 699602"/>
                <a:gd name="connsiteY45" fmla="*/ 1422963 h 1467935"/>
                <a:gd name="connsiteX46" fmla="*/ 239308 w 699602"/>
                <a:gd name="connsiteY46" fmla="*/ 1371275 h 1467935"/>
                <a:gd name="connsiteX47" fmla="*/ 270600 w 699602"/>
                <a:gd name="connsiteY47" fmla="*/ 1346130 h 1467935"/>
                <a:gd name="connsiteX48" fmla="*/ 286944 w 699602"/>
                <a:gd name="connsiteY48" fmla="*/ 1348924 h 1467935"/>
                <a:gd name="connsiteX49" fmla="*/ 316979 w 699602"/>
                <a:gd name="connsiteY49" fmla="*/ 1332021 h 1467935"/>
                <a:gd name="connsiteX50" fmla="*/ 339051 w 699602"/>
                <a:gd name="connsiteY50" fmla="*/ 1287457 h 1467935"/>
                <a:gd name="connsiteX51" fmla="*/ 354418 w 699602"/>
                <a:gd name="connsiteY51" fmla="*/ 1249600 h 1467935"/>
                <a:gd name="connsiteX52" fmla="*/ 385570 w 699602"/>
                <a:gd name="connsiteY52" fmla="*/ 1169135 h 1467935"/>
                <a:gd name="connsiteX53" fmla="*/ 406385 w 699602"/>
                <a:gd name="connsiteY53" fmla="*/ 1098448 h 1467935"/>
                <a:gd name="connsiteX54" fmla="*/ 420354 w 699602"/>
                <a:gd name="connsiteY54" fmla="*/ 1043408 h 1467935"/>
                <a:gd name="connsiteX55" fmla="*/ 421891 w 699602"/>
                <a:gd name="connsiteY55" fmla="*/ 1036143 h 1467935"/>
                <a:gd name="connsiteX56" fmla="*/ 192929 w 699602"/>
                <a:gd name="connsiteY56" fmla="*/ 1375466 h 1467935"/>
                <a:gd name="connsiteX57" fmla="*/ 188657 w 699602"/>
                <a:gd name="connsiteY57" fmla="*/ 1372612 h 1467935"/>
                <a:gd name="connsiteX58" fmla="*/ 191511 w 699602"/>
                <a:gd name="connsiteY58" fmla="*/ 1368341 h 1467935"/>
                <a:gd name="connsiteX59" fmla="*/ 192929 w 699602"/>
                <a:gd name="connsiteY59" fmla="*/ 1368341 h 1467935"/>
                <a:gd name="connsiteX60" fmla="*/ 198656 w 699602"/>
                <a:gd name="connsiteY60" fmla="*/ 1371694 h 1467935"/>
                <a:gd name="connsiteX61" fmla="*/ 192929 w 699602"/>
                <a:gd name="connsiteY61" fmla="*/ 1375466 h 1467935"/>
                <a:gd name="connsiteX62" fmla="*/ 240146 w 699602"/>
                <a:gd name="connsiteY62" fmla="*/ 1199728 h 1467935"/>
                <a:gd name="connsiteX63" fmla="*/ 236374 w 699602"/>
                <a:gd name="connsiteY63" fmla="*/ 1196235 h 1467935"/>
                <a:gd name="connsiteX64" fmla="*/ 238973 w 699602"/>
                <a:gd name="connsiteY64" fmla="*/ 1192508 h 1467935"/>
                <a:gd name="connsiteX65" fmla="*/ 239727 w 699602"/>
                <a:gd name="connsiteY65" fmla="*/ 1192464 h 1467935"/>
                <a:gd name="connsiteX66" fmla="*/ 243476 w 699602"/>
                <a:gd name="connsiteY66" fmla="*/ 1195366 h 1467935"/>
                <a:gd name="connsiteX67" fmla="*/ 243499 w 699602"/>
                <a:gd name="connsiteY67" fmla="*/ 1195956 h 1467935"/>
                <a:gd name="connsiteX68" fmla="*/ 240900 w 699602"/>
                <a:gd name="connsiteY68" fmla="*/ 1199683 h 1467935"/>
                <a:gd name="connsiteX69" fmla="*/ 240146 w 699602"/>
                <a:gd name="connsiteY69" fmla="*/ 1199728 h 1467935"/>
                <a:gd name="connsiteX70" fmla="*/ 248248 w 699602"/>
                <a:gd name="connsiteY70" fmla="*/ 1182964 h 1467935"/>
                <a:gd name="connsiteX71" fmla="*/ 242660 w 699602"/>
                <a:gd name="connsiteY71" fmla="*/ 1179611 h 1467935"/>
                <a:gd name="connsiteX72" fmla="*/ 247969 w 699602"/>
                <a:gd name="connsiteY72" fmla="*/ 1175840 h 1467935"/>
                <a:gd name="connsiteX73" fmla="*/ 251696 w 699602"/>
                <a:gd name="connsiteY73" fmla="*/ 1178439 h 1467935"/>
                <a:gd name="connsiteX74" fmla="*/ 251741 w 699602"/>
                <a:gd name="connsiteY74" fmla="*/ 1179193 h 1467935"/>
                <a:gd name="connsiteX75" fmla="*/ 248248 w 699602"/>
                <a:gd name="connsiteY75" fmla="*/ 1182545 h 1467935"/>
                <a:gd name="connsiteX76" fmla="*/ 254395 w 699602"/>
                <a:gd name="connsiteY76" fmla="*/ 1159216 h 1467935"/>
                <a:gd name="connsiteX77" fmla="*/ 250544 w 699602"/>
                <a:gd name="connsiteY77" fmla="*/ 1156803 h 1467935"/>
                <a:gd name="connsiteX78" fmla="*/ 250483 w 699602"/>
                <a:gd name="connsiteY78" fmla="*/ 1155723 h 1467935"/>
                <a:gd name="connsiteX79" fmla="*/ 253386 w 699602"/>
                <a:gd name="connsiteY79" fmla="*/ 1151974 h 1467935"/>
                <a:gd name="connsiteX80" fmla="*/ 253976 w 699602"/>
                <a:gd name="connsiteY80" fmla="*/ 1151952 h 1467935"/>
                <a:gd name="connsiteX81" fmla="*/ 257703 w 699602"/>
                <a:gd name="connsiteY81" fmla="*/ 1154551 h 1467935"/>
                <a:gd name="connsiteX82" fmla="*/ 257747 w 699602"/>
                <a:gd name="connsiteY82" fmla="*/ 1155305 h 1467935"/>
                <a:gd name="connsiteX83" fmla="*/ 254395 w 699602"/>
                <a:gd name="connsiteY83" fmla="*/ 1158797 h 1467935"/>
                <a:gd name="connsiteX84" fmla="*/ 260681 w 699602"/>
                <a:gd name="connsiteY84" fmla="*/ 1142592 h 1467935"/>
                <a:gd name="connsiteX85" fmla="*/ 256944 w 699602"/>
                <a:gd name="connsiteY85" fmla="*/ 1140007 h 1467935"/>
                <a:gd name="connsiteX86" fmla="*/ 256909 w 699602"/>
                <a:gd name="connsiteY86" fmla="*/ 1139099 h 1467935"/>
                <a:gd name="connsiteX87" fmla="*/ 260402 w 699602"/>
                <a:gd name="connsiteY87" fmla="*/ 1135328 h 1467935"/>
                <a:gd name="connsiteX88" fmla="*/ 265990 w 699602"/>
                <a:gd name="connsiteY88" fmla="*/ 1138680 h 1467935"/>
                <a:gd name="connsiteX89" fmla="*/ 260681 w 699602"/>
                <a:gd name="connsiteY89" fmla="*/ 1142173 h 1467935"/>
                <a:gd name="connsiteX90" fmla="*/ 275768 w 699602"/>
                <a:gd name="connsiteY90" fmla="*/ 1118285 h 1467935"/>
                <a:gd name="connsiteX91" fmla="*/ 266269 w 699602"/>
                <a:gd name="connsiteY91" fmla="*/ 1126806 h 1467935"/>
                <a:gd name="connsiteX92" fmla="*/ 268364 w 699602"/>
                <a:gd name="connsiteY92" fmla="*/ 1114932 h 1467935"/>
                <a:gd name="connsiteX93" fmla="*/ 275768 w 699602"/>
                <a:gd name="connsiteY93" fmla="*/ 1081964 h 1467935"/>
                <a:gd name="connsiteX94" fmla="*/ 280658 w 699602"/>
                <a:gd name="connsiteY94" fmla="*/ 1070928 h 1467935"/>
                <a:gd name="connsiteX95" fmla="*/ 284988 w 699602"/>
                <a:gd name="connsiteY95" fmla="*/ 1084897 h 1467935"/>
                <a:gd name="connsiteX96" fmla="*/ 275768 w 699602"/>
                <a:gd name="connsiteY96" fmla="*/ 1117865 h 1467935"/>
                <a:gd name="connsiteX97" fmla="*/ 289738 w 699602"/>
                <a:gd name="connsiteY97" fmla="*/ 1061428 h 1467935"/>
                <a:gd name="connsiteX98" fmla="*/ 285966 w 699602"/>
                <a:gd name="connsiteY98" fmla="*/ 1057936 h 1467935"/>
                <a:gd name="connsiteX99" fmla="*/ 289459 w 699602"/>
                <a:gd name="connsiteY99" fmla="*/ 1054164 h 1467935"/>
                <a:gd name="connsiteX100" fmla="*/ 293196 w 699602"/>
                <a:gd name="connsiteY100" fmla="*/ 1056749 h 1467935"/>
                <a:gd name="connsiteX101" fmla="*/ 293231 w 699602"/>
                <a:gd name="connsiteY101" fmla="*/ 1057656 h 1467935"/>
                <a:gd name="connsiteX102" fmla="*/ 289953 w 699602"/>
                <a:gd name="connsiteY102" fmla="*/ 1061082 h 1467935"/>
                <a:gd name="connsiteX103" fmla="*/ 289180 w 699602"/>
                <a:gd name="connsiteY103" fmla="*/ 1061009 h 146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99602" h="1467935">
                  <a:moveTo>
                    <a:pt x="421891" y="1036143"/>
                  </a:moveTo>
                  <a:lnTo>
                    <a:pt x="423428" y="1030695"/>
                  </a:lnTo>
                  <a:lnTo>
                    <a:pt x="424964" y="1025107"/>
                  </a:lnTo>
                  <a:cubicBezTo>
                    <a:pt x="425626" y="1021337"/>
                    <a:pt x="426655" y="1017641"/>
                    <a:pt x="428038" y="1014071"/>
                  </a:cubicBezTo>
                  <a:cubicBezTo>
                    <a:pt x="429015" y="1010439"/>
                    <a:pt x="438934" y="978309"/>
                    <a:pt x="457514" y="917541"/>
                  </a:cubicBezTo>
                  <a:cubicBezTo>
                    <a:pt x="466527" y="883221"/>
                    <a:pt x="478156" y="849643"/>
                    <a:pt x="492298" y="817099"/>
                  </a:cubicBezTo>
                  <a:cubicBezTo>
                    <a:pt x="498927" y="807435"/>
                    <a:pt x="502124" y="795826"/>
                    <a:pt x="501378" y="784131"/>
                  </a:cubicBezTo>
                  <a:cubicBezTo>
                    <a:pt x="502597" y="756785"/>
                    <a:pt x="509245" y="729954"/>
                    <a:pt x="520935" y="705202"/>
                  </a:cubicBezTo>
                  <a:cubicBezTo>
                    <a:pt x="524009" y="694120"/>
                    <a:pt x="531552" y="664178"/>
                    <a:pt x="543567" y="615378"/>
                  </a:cubicBezTo>
                  <a:cubicBezTo>
                    <a:pt x="552852" y="575964"/>
                    <a:pt x="564800" y="537226"/>
                    <a:pt x="579329" y="499430"/>
                  </a:cubicBezTo>
                  <a:cubicBezTo>
                    <a:pt x="587246" y="482618"/>
                    <a:pt x="592433" y="464651"/>
                    <a:pt x="594695" y="446206"/>
                  </a:cubicBezTo>
                  <a:cubicBezTo>
                    <a:pt x="602597" y="422937"/>
                    <a:pt x="611689" y="400090"/>
                    <a:pt x="621936" y="377754"/>
                  </a:cubicBezTo>
                  <a:cubicBezTo>
                    <a:pt x="640376" y="334588"/>
                    <a:pt x="649875" y="310001"/>
                    <a:pt x="649037" y="303994"/>
                  </a:cubicBezTo>
                  <a:cubicBezTo>
                    <a:pt x="649919" y="294700"/>
                    <a:pt x="652524" y="285652"/>
                    <a:pt x="656720" y="277312"/>
                  </a:cubicBezTo>
                  <a:cubicBezTo>
                    <a:pt x="660995" y="268566"/>
                    <a:pt x="663555" y="259082"/>
                    <a:pt x="664264" y="249373"/>
                  </a:cubicBezTo>
                  <a:cubicBezTo>
                    <a:pt x="664129" y="237651"/>
                    <a:pt x="669639" y="226579"/>
                    <a:pt x="679072" y="219618"/>
                  </a:cubicBezTo>
                  <a:cubicBezTo>
                    <a:pt x="684495" y="215274"/>
                    <a:pt x="687800" y="208816"/>
                    <a:pt x="688152" y="201876"/>
                  </a:cubicBezTo>
                  <a:cubicBezTo>
                    <a:pt x="687850" y="196621"/>
                    <a:pt x="689897" y="191504"/>
                    <a:pt x="693740" y="187906"/>
                  </a:cubicBezTo>
                  <a:cubicBezTo>
                    <a:pt x="698350" y="183995"/>
                    <a:pt x="700166" y="171981"/>
                    <a:pt x="699188" y="151446"/>
                  </a:cubicBezTo>
                  <a:cubicBezTo>
                    <a:pt x="698211" y="130911"/>
                    <a:pt x="695137" y="120852"/>
                    <a:pt x="690388" y="121132"/>
                  </a:cubicBezTo>
                  <a:cubicBezTo>
                    <a:pt x="685638" y="121411"/>
                    <a:pt x="684101" y="117779"/>
                    <a:pt x="686196" y="110515"/>
                  </a:cubicBezTo>
                  <a:cubicBezTo>
                    <a:pt x="688631" y="102856"/>
                    <a:pt x="685136" y="94564"/>
                    <a:pt x="677954" y="90957"/>
                  </a:cubicBezTo>
                  <a:cubicBezTo>
                    <a:pt x="672926" y="86301"/>
                    <a:pt x="627757" y="69910"/>
                    <a:pt x="542449" y="41784"/>
                  </a:cubicBezTo>
                  <a:cubicBezTo>
                    <a:pt x="457141" y="13659"/>
                    <a:pt x="411460" y="-311"/>
                    <a:pt x="405407" y="-125"/>
                  </a:cubicBezTo>
                  <a:cubicBezTo>
                    <a:pt x="402892" y="-125"/>
                    <a:pt x="388923" y="31586"/>
                    <a:pt x="363498" y="94450"/>
                  </a:cubicBezTo>
                  <a:cubicBezTo>
                    <a:pt x="340215" y="156009"/>
                    <a:pt x="293137" y="274285"/>
                    <a:pt x="222265" y="449279"/>
                  </a:cubicBezTo>
                  <a:cubicBezTo>
                    <a:pt x="174023" y="570349"/>
                    <a:pt x="150508" y="641547"/>
                    <a:pt x="151718" y="662874"/>
                  </a:cubicBezTo>
                  <a:cubicBezTo>
                    <a:pt x="152370" y="677217"/>
                    <a:pt x="128761" y="771372"/>
                    <a:pt x="80892" y="945341"/>
                  </a:cubicBezTo>
                  <a:cubicBezTo>
                    <a:pt x="49507" y="1052651"/>
                    <a:pt x="26160" y="1162150"/>
                    <a:pt x="11044" y="1272929"/>
                  </a:cubicBezTo>
                  <a:cubicBezTo>
                    <a:pt x="3221" y="1333743"/>
                    <a:pt x="-504" y="1367736"/>
                    <a:pt x="-132" y="1374907"/>
                  </a:cubicBezTo>
                  <a:cubicBezTo>
                    <a:pt x="-164" y="1378626"/>
                    <a:pt x="648" y="1382304"/>
                    <a:pt x="2243" y="1385664"/>
                  </a:cubicBezTo>
                  <a:cubicBezTo>
                    <a:pt x="8483" y="1391438"/>
                    <a:pt x="14210" y="1385710"/>
                    <a:pt x="19426" y="1368481"/>
                  </a:cubicBezTo>
                  <a:lnTo>
                    <a:pt x="23896" y="1350181"/>
                  </a:lnTo>
                  <a:lnTo>
                    <a:pt x="39262" y="1367503"/>
                  </a:lnTo>
                  <a:cubicBezTo>
                    <a:pt x="47747" y="1374910"/>
                    <a:pt x="53908" y="1384613"/>
                    <a:pt x="57004" y="1395442"/>
                  </a:cubicBezTo>
                  <a:cubicBezTo>
                    <a:pt x="57004" y="1403824"/>
                    <a:pt x="59518" y="1408015"/>
                    <a:pt x="63150" y="1407736"/>
                  </a:cubicBezTo>
                  <a:cubicBezTo>
                    <a:pt x="66783" y="1407456"/>
                    <a:pt x="72510" y="1415140"/>
                    <a:pt x="80473" y="1430367"/>
                  </a:cubicBezTo>
                  <a:cubicBezTo>
                    <a:pt x="88435" y="1445593"/>
                    <a:pt x="97376" y="1453137"/>
                    <a:pt x="107015" y="1452578"/>
                  </a:cubicBezTo>
                  <a:cubicBezTo>
                    <a:pt x="116654" y="1452019"/>
                    <a:pt x="123360" y="1454255"/>
                    <a:pt x="123639" y="1459004"/>
                  </a:cubicBezTo>
                  <a:cubicBezTo>
                    <a:pt x="123918" y="1463754"/>
                    <a:pt x="125874" y="1467945"/>
                    <a:pt x="129506" y="1467805"/>
                  </a:cubicBezTo>
                  <a:cubicBezTo>
                    <a:pt x="135560" y="1467805"/>
                    <a:pt x="146316" y="1453835"/>
                    <a:pt x="161776" y="1425896"/>
                  </a:cubicBezTo>
                  <a:lnTo>
                    <a:pt x="178540" y="1399633"/>
                  </a:lnTo>
                  <a:lnTo>
                    <a:pt x="190553" y="1384546"/>
                  </a:lnTo>
                  <a:cubicBezTo>
                    <a:pt x="189364" y="1390410"/>
                    <a:pt x="187191" y="1396030"/>
                    <a:pt x="184128" y="1401170"/>
                  </a:cubicBezTo>
                  <a:cubicBezTo>
                    <a:pt x="181427" y="1406321"/>
                    <a:pt x="179856" y="1411988"/>
                    <a:pt x="179518" y="1417794"/>
                  </a:cubicBezTo>
                  <a:cubicBezTo>
                    <a:pt x="179518" y="1421286"/>
                    <a:pt x="180915" y="1423102"/>
                    <a:pt x="183429" y="1422963"/>
                  </a:cubicBezTo>
                  <a:cubicBezTo>
                    <a:pt x="199075" y="1422125"/>
                    <a:pt x="217702" y="1404895"/>
                    <a:pt x="239308" y="1371275"/>
                  </a:cubicBezTo>
                  <a:cubicBezTo>
                    <a:pt x="250344" y="1351438"/>
                    <a:pt x="260681" y="1343336"/>
                    <a:pt x="270600" y="1346130"/>
                  </a:cubicBezTo>
                  <a:cubicBezTo>
                    <a:pt x="275881" y="1347857"/>
                    <a:pt x="281389" y="1348798"/>
                    <a:pt x="286944" y="1348924"/>
                  </a:cubicBezTo>
                  <a:cubicBezTo>
                    <a:pt x="299045" y="1348283"/>
                    <a:pt x="310153" y="1342032"/>
                    <a:pt x="316979" y="1332021"/>
                  </a:cubicBezTo>
                  <a:cubicBezTo>
                    <a:pt x="326382" y="1318271"/>
                    <a:pt x="333812" y="1303270"/>
                    <a:pt x="339051" y="1287457"/>
                  </a:cubicBezTo>
                  <a:cubicBezTo>
                    <a:pt x="343418" y="1274545"/>
                    <a:pt x="348550" y="1261903"/>
                    <a:pt x="354418" y="1249600"/>
                  </a:cubicBezTo>
                  <a:cubicBezTo>
                    <a:pt x="366403" y="1223425"/>
                    <a:pt x="376805" y="1196555"/>
                    <a:pt x="385570" y="1169135"/>
                  </a:cubicBezTo>
                  <a:cubicBezTo>
                    <a:pt x="394761" y="1146295"/>
                    <a:pt x="401731" y="1122624"/>
                    <a:pt x="406385" y="1098448"/>
                  </a:cubicBezTo>
                  <a:cubicBezTo>
                    <a:pt x="404853" y="1079063"/>
                    <a:pt x="409764" y="1059716"/>
                    <a:pt x="420354" y="1043408"/>
                  </a:cubicBezTo>
                  <a:cubicBezTo>
                    <a:pt x="419795" y="1041172"/>
                    <a:pt x="420773" y="1038658"/>
                    <a:pt x="421891" y="1036143"/>
                  </a:cubicBezTo>
                  <a:close/>
                  <a:moveTo>
                    <a:pt x="192929" y="1375466"/>
                  </a:moveTo>
                  <a:cubicBezTo>
                    <a:pt x="190961" y="1375857"/>
                    <a:pt x="189049" y="1374580"/>
                    <a:pt x="188657" y="1372612"/>
                  </a:cubicBezTo>
                  <a:cubicBezTo>
                    <a:pt x="188266" y="1370645"/>
                    <a:pt x="189543" y="1368733"/>
                    <a:pt x="191511" y="1368341"/>
                  </a:cubicBezTo>
                  <a:cubicBezTo>
                    <a:pt x="191979" y="1368248"/>
                    <a:pt x="192460" y="1368248"/>
                    <a:pt x="192929" y="1368341"/>
                  </a:cubicBezTo>
                  <a:cubicBezTo>
                    <a:pt x="196561" y="1368341"/>
                    <a:pt x="198516" y="1369179"/>
                    <a:pt x="198656" y="1371694"/>
                  </a:cubicBezTo>
                  <a:cubicBezTo>
                    <a:pt x="198796" y="1374208"/>
                    <a:pt x="196561" y="1375326"/>
                    <a:pt x="192929" y="1375466"/>
                  </a:cubicBezTo>
                  <a:close/>
                  <a:moveTo>
                    <a:pt x="240146" y="1199728"/>
                  </a:moveTo>
                  <a:cubicBezTo>
                    <a:pt x="237632" y="1199728"/>
                    <a:pt x="236514" y="1198750"/>
                    <a:pt x="236374" y="1196235"/>
                  </a:cubicBezTo>
                  <a:cubicBezTo>
                    <a:pt x="236063" y="1194488"/>
                    <a:pt x="237226" y="1192820"/>
                    <a:pt x="238973" y="1192508"/>
                  </a:cubicBezTo>
                  <a:cubicBezTo>
                    <a:pt x="239222" y="1192464"/>
                    <a:pt x="239475" y="1192449"/>
                    <a:pt x="239727" y="1192464"/>
                  </a:cubicBezTo>
                  <a:cubicBezTo>
                    <a:pt x="241564" y="1192230"/>
                    <a:pt x="243243" y="1193529"/>
                    <a:pt x="243476" y="1195366"/>
                  </a:cubicBezTo>
                  <a:cubicBezTo>
                    <a:pt x="243501" y="1195562"/>
                    <a:pt x="243509" y="1195759"/>
                    <a:pt x="243499" y="1195956"/>
                  </a:cubicBezTo>
                  <a:cubicBezTo>
                    <a:pt x="243811" y="1197703"/>
                    <a:pt x="242647" y="1199372"/>
                    <a:pt x="240900" y="1199683"/>
                  </a:cubicBezTo>
                  <a:cubicBezTo>
                    <a:pt x="240652" y="1199728"/>
                    <a:pt x="240398" y="1199743"/>
                    <a:pt x="240146" y="1199728"/>
                  </a:cubicBezTo>
                  <a:close/>
                  <a:moveTo>
                    <a:pt x="248248" y="1182964"/>
                  </a:moveTo>
                  <a:cubicBezTo>
                    <a:pt x="244756" y="1182964"/>
                    <a:pt x="242800" y="1182126"/>
                    <a:pt x="242660" y="1179611"/>
                  </a:cubicBezTo>
                  <a:cubicBezTo>
                    <a:pt x="242521" y="1177097"/>
                    <a:pt x="244337" y="1175979"/>
                    <a:pt x="247969" y="1175840"/>
                  </a:cubicBezTo>
                  <a:cubicBezTo>
                    <a:pt x="249716" y="1175528"/>
                    <a:pt x="251385" y="1176691"/>
                    <a:pt x="251696" y="1178439"/>
                  </a:cubicBezTo>
                  <a:cubicBezTo>
                    <a:pt x="251741" y="1178687"/>
                    <a:pt x="251755" y="1178940"/>
                    <a:pt x="251741" y="1179193"/>
                  </a:cubicBezTo>
                  <a:cubicBezTo>
                    <a:pt x="251880" y="1181288"/>
                    <a:pt x="250763" y="1182545"/>
                    <a:pt x="248248" y="1182545"/>
                  </a:cubicBezTo>
                  <a:close/>
                  <a:moveTo>
                    <a:pt x="254395" y="1159216"/>
                  </a:moveTo>
                  <a:cubicBezTo>
                    <a:pt x="252665" y="1159613"/>
                    <a:pt x="250942" y="1158532"/>
                    <a:pt x="250544" y="1156803"/>
                  </a:cubicBezTo>
                  <a:cubicBezTo>
                    <a:pt x="250463" y="1156449"/>
                    <a:pt x="250442" y="1156084"/>
                    <a:pt x="250483" y="1155723"/>
                  </a:cubicBezTo>
                  <a:cubicBezTo>
                    <a:pt x="250250" y="1153886"/>
                    <a:pt x="251549" y="1152208"/>
                    <a:pt x="253386" y="1151974"/>
                  </a:cubicBezTo>
                  <a:cubicBezTo>
                    <a:pt x="253582" y="1151950"/>
                    <a:pt x="253779" y="1151942"/>
                    <a:pt x="253976" y="1151952"/>
                  </a:cubicBezTo>
                  <a:cubicBezTo>
                    <a:pt x="255723" y="1151640"/>
                    <a:pt x="257391" y="1152804"/>
                    <a:pt x="257703" y="1154551"/>
                  </a:cubicBezTo>
                  <a:cubicBezTo>
                    <a:pt x="257747" y="1154799"/>
                    <a:pt x="257762" y="1155052"/>
                    <a:pt x="257747" y="1155305"/>
                  </a:cubicBezTo>
                  <a:cubicBezTo>
                    <a:pt x="257887" y="1157819"/>
                    <a:pt x="256770" y="1158657"/>
                    <a:pt x="254395" y="1158797"/>
                  </a:cubicBezTo>
                  <a:close/>
                  <a:moveTo>
                    <a:pt x="260681" y="1142592"/>
                  </a:moveTo>
                  <a:cubicBezTo>
                    <a:pt x="258936" y="1142910"/>
                    <a:pt x="257263" y="1141752"/>
                    <a:pt x="256944" y="1140007"/>
                  </a:cubicBezTo>
                  <a:cubicBezTo>
                    <a:pt x="256890" y="1139707"/>
                    <a:pt x="256878" y="1139402"/>
                    <a:pt x="256909" y="1139099"/>
                  </a:cubicBezTo>
                  <a:cubicBezTo>
                    <a:pt x="256909" y="1136724"/>
                    <a:pt x="257887" y="1135467"/>
                    <a:pt x="260402" y="1135328"/>
                  </a:cubicBezTo>
                  <a:cubicBezTo>
                    <a:pt x="262917" y="1135188"/>
                    <a:pt x="265850" y="1136305"/>
                    <a:pt x="265990" y="1138680"/>
                  </a:cubicBezTo>
                  <a:cubicBezTo>
                    <a:pt x="266129" y="1141055"/>
                    <a:pt x="264314" y="1141893"/>
                    <a:pt x="260681" y="1142173"/>
                  </a:cubicBezTo>
                  <a:close/>
                  <a:moveTo>
                    <a:pt x="275768" y="1118285"/>
                  </a:moveTo>
                  <a:cubicBezTo>
                    <a:pt x="270041" y="1124571"/>
                    <a:pt x="266967" y="1127504"/>
                    <a:pt x="266269" y="1126806"/>
                  </a:cubicBezTo>
                  <a:cubicBezTo>
                    <a:pt x="265571" y="1126108"/>
                    <a:pt x="266269" y="1122336"/>
                    <a:pt x="268364" y="1114932"/>
                  </a:cubicBezTo>
                  <a:cubicBezTo>
                    <a:pt x="272025" y="1104244"/>
                    <a:pt x="274508" y="1093190"/>
                    <a:pt x="275768" y="1081964"/>
                  </a:cubicBezTo>
                  <a:cubicBezTo>
                    <a:pt x="276811" y="1078052"/>
                    <a:pt x="278461" y="1074328"/>
                    <a:pt x="280658" y="1070928"/>
                  </a:cubicBezTo>
                  <a:lnTo>
                    <a:pt x="284988" y="1084897"/>
                  </a:lnTo>
                  <a:cubicBezTo>
                    <a:pt x="287881" y="1096743"/>
                    <a:pt x="284386" y="1109239"/>
                    <a:pt x="275768" y="1117865"/>
                  </a:cubicBezTo>
                  <a:close/>
                  <a:moveTo>
                    <a:pt x="289738" y="1061428"/>
                  </a:moveTo>
                  <a:cubicBezTo>
                    <a:pt x="287363" y="1061428"/>
                    <a:pt x="286106" y="1060450"/>
                    <a:pt x="285966" y="1057936"/>
                  </a:cubicBezTo>
                  <a:cubicBezTo>
                    <a:pt x="285827" y="1055421"/>
                    <a:pt x="286944" y="1054304"/>
                    <a:pt x="289459" y="1054164"/>
                  </a:cubicBezTo>
                  <a:cubicBezTo>
                    <a:pt x="291205" y="1053846"/>
                    <a:pt x="292877" y="1055003"/>
                    <a:pt x="293196" y="1056749"/>
                  </a:cubicBezTo>
                  <a:cubicBezTo>
                    <a:pt x="293250" y="1057048"/>
                    <a:pt x="293262" y="1057354"/>
                    <a:pt x="293231" y="1057656"/>
                  </a:cubicBezTo>
                  <a:cubicBezTo>
                    <a:pt x="293272" y="1059507"/>
                    <a:pt x="291804" y="1061041"/>
                    <a:pt x="289953" y="1061082"/>
                  </a:cubicBezTo>
                  <a:cubicBezTo>
                    <a:pt x="289693" y="1061087"/>
                    <a:pt x="289434" y="1061063"/>
                    <a:pt x="289180" y="1061009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0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2346797" y="3274656"/>
              <a:ext cx="957899" cy="1428263"/>
            </a:xfrm>
            <a:custGeom>
              <a:avLst/>
              <a:gdLst>
                <a:gd name="connsiteX0" fmla="*/ 92882 w 957899"/>
                <a:gd name="connsiteY0" fmla="*/ 1204801 h 1428263"/>
                <a:gd name="connsiteX1" fmla="*/ 59774 w 957899"/>
                <a:gd name="connsiteY1" fmla="*/ 1359166 h 1428263"/>
                <a:gd name="connsiteX2" fmla="*/ 73743 w 957899"/>
                <a:gd name="connsiteY2" fmla="*/ 1386267 h 1428263"/>
                <a:gd name="connsiteX3" fmla="*/ 115652 w 957899"/>
                <a:gd name="connsiteY3" fmla="*/ 1374812 h 1428263"/>
                <a:gd name="connsiteX4" fmla="*/ 160076 w 957899"/>
                <a:gd name="connsiteY4" fmla="*/ 1370760 h 1428263"/>
                <a:gd name="connsiteX5" fmla="*/ 173067 w 957899"/>
                <a:gd name="connsiteY5" fmla="*/ 1386825 h 1428263"/>
                <a:gd name="connsiteX6" fmla="*/ 185919 w 957899"/>
                <a:gd name="connsiteY6" fmla="*/ 1400795 h 1428263"/>
                <a:gd name="connsiteX7" fmla="*/ 217351 w 957899"/>
                <a:gd name="connsiteY7" fmla="*/ 1415883 h 1428263"/>
                <a:gd name="connsiteX8" fmla="*/ 272531 w 957899"/>
                <a:gd name="connsiteY8" fmla="*/ 1422448 h 1428263"/>
                <a:gd name="connsiteX9" fmla="*/ 292788 w 957899"/>
                <a:gd name="connsiteY9" fmla="*/ 1417699 h 1428263"/>
                <a:gd name="connsiteX10" fmla="*/ 308293 w 957899"/>
                <a:gd name="connsiteY10" fmla="*/ 1409457 h 1428263"/>
                <a:gd name="connsiteX11" fmla="*/ 314720 w 957899"/>
                <a:gd name="connsiteY11" fmla="*/ 1409457 h 1428263"/>
                <a:gd name="connsiteX12" fmla="*/ 317095 w 957899"/>
                <a:gd name="connsiteY12" fmla="*/ 1419655 h 1428263"/>
                <a:gd name="connsiteX13" fmla="*/ 345033 w 957899"/>
                <a:gd name="connsiteY13" fmla="*/ 1410714 h 1428263"/>
                <a:gd name="connsiteX14" fmla="*/ 377163 w 957899"/>
                <a:gd name="connsiteY14" fmla="*/ 1382775 h 1428263"/>
                <a:gd name="connsiteX15" fmla="*/ 399515 w 957899"/>
                <a:gd name="connsiteY15" fmla="*/ 1348130 h 1428263"/>
                <a:gd name="connsiteX16" fmla="*/ 417117 w 957899"/>
                <a:gd name="connsiteY16" fmla="*/ 1291413 h 1428263"/>
                <a:gd name="connsiteX17" fmla="*/ 492413 w 957899"/>
                <a:gd name="connsiteY17" fmla="*/ 1049319 h 1428263"/>
                <a:gd name="connsiteX18" fmla="*/ 544520 w 957899"/>
                <a:gd name="connsiteY18" fmla="*/ 866038 h 1428263"/>
                <a:gd name="connsiteX19" fmla="*/ 585451 w 957899"/>
                <a:gd name="connsiteY19" fmla="*/ 720614 h 1428263"/>
                <a:gd name="connsiteX20" fmla="*/ 662564 w 957899"/>
                <a:gd name="connsiteY20" fmla="*/ 444853 h 1428263"/>
                <a:gd name="connsiteX21" fmla="*/ 683797 w 957899"/>
                <a:gd name="connsiteY21" fmla="*/ 402944 h 1428263"/>
                <a:gd name="connsiteX22" fmla="*/ 702796 w 957899"/>
                <a:gd name="connsiteY22" fmla="*/ 392606 h 1428263"/>
                <a:gd name="connsiteX23" fmla="*/ 744705 w 957899"/>
                <a:gd name="connsiteY23" fmla="*/ 381151 h 1428263"/>
                <a:gd name="connsiteX24" fmla="*/ 832993 w 957899"/>
                <a:gd name="connsiteY24" fmla="*/ 358101 h 1428263"/>
                <a:gd name="connsiteX25" fmla="*/ 855344 w 957899"/>
                <a:gd name="connsiteY25" fmla="*/ 360616 h 1428263"/>
                <a:gd name="connsiteX26" fmla="*/ 877556 w 957899"/>
                <a:gd name="connsiteY26" fmla="*/ 357682 h 1428263"/>
                <a:gd name="connsiteX27" fmla="*/ 888452 w 957899"/>
                <a:gd name="connsiteY27" fmla="*/ 351536 h 1428263"/>
                <a:gd name="connsiteX28" fmla="*/ 925053 w 957899"/>
                <a:gd name="connsiteY28" fmla="*/ 338544 h 1428263"/>
                <a:gd name="connsiteX29" fmla="*/ 957742 w 957899"/>
                <a:gd name="connsiteY29" fmla="*/ 321920 h 1428263"/>
                <a:gd name="connsiteX30" fmla="*/ 948941 w 957899"/>
                <a:gd name="connsiteY30" fmla="*/ 259057 h 1428263"/>
                <a:gd name="connsiteX31" fmla="*/ 904099 w 957899"/>
                <a:gd name="connsiteY31" fmla="*/ 35542 h 1428263"/>
                <a:gd name="connsiteX32" fmla="*/ 888593 w 957899"/>
                <a:gd name="connsiteY32" fmla="*/ 4669 h 1428263"/>
                <a:gd name="connsiteX33" fmla="*/ 863168 w 957899"/>
                <a:gd name="connsiteY33" fmla="*/ 339 h 1428263"/>
                <a:gd name="connsiteX34" fmla="*/ 497582 w 957899"/>
                <a:gd name="connsiteY34" fmla="*/ 58033 h 1428263"/>
                <a:gd name="connsiteX35" fmla="*/ -156 w 957899"/>
                <a:gd name="connsiteY35" fmla="*/ 155821 h 1428263"/>
                <a:gd name="connsiteX36" fmla="*/ 29739 w 957899"/>
                <a:gd name="connsiteY36" fmla="*/ 303201 h 1428263"/>
                <a:gd name="connsiteX37" fmla="*/ 62707 w 957899"/>
                <a:gd name="connsiteY37" fmla="*/ 439405 h 1428263"/>
                <a:gd name="connsiteX38" fmla="*/ 79610 w 957899"/>
                <a:gd name="connsiteY38" fmla="*/ 442199 h 1428263"/>
                <a:gd name="connsiteX39" fmla="*/ 184802 w 957899"/>
                <a:gd name="connsiteY39" fmla="*/ 425714 h 1428263"/>
                <a:gd name="connsiteX40" fmla="*/ 306617 w 957899"/>
                <a:gd name="connsiteY40" fmla="*/ 404620 h 1428263"/>
                <a:gd name="connsiteX41" fmla="*/ 219167 w 957899"/>
                <a:gd name="connsiteY41" fmla="*/ 752464 h 1428263"/>
                <a:gd name="connsiteX42" fmla="*/ 92882 w 957899"/>
                <a:gd name="connsiteY42" fmla="*/ 1204801 h 14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57899" h="1428263">
                  <a:moveTo>
                    <a:pt x="92882" y="1204801"/>
                  </a:moveTo>
                  <a:cubicBezTo>
                    <a:pt x="69413" y="1280330"/>
                    <a:pt x="58377" y="1331785"/>
                    <a:pt x="59774" y="1359166"/>
                  </a:cubicBezTo>
                  <a:cubicBezTo>
                    <a:pt x="60751" y="1376488"/>
                    <a:pt x="65501" y="1385568"/>
                    <a:pt x="73743" y="1386267"/>
                  </a:cubicBezTo>
                  <a:cubicBezTo>
                    <a:pt x="88597" y="1387205"/>
                    <a:pt x="103341" y="1383175"/>
                    <a:pt x="115652" y="1374812"/>
                  </a:cubicBezTo>
                  <a:cubicBezTo>
                    <a:pt x="144616" y="1358514"/>
                    <a:pt x="159424" y="1357163"/>
                    <a:pt x="160076" y="1370760"/>
                  </a:cubicBezTo>
                  <a:cubicBezTo>
                    <a:pt x="161282" y="1378027"/>
                    <a:pt x="166214" y="1384126"/>
                    <a:pt x="173067" y="1386825"/>
                  </a:cubicBezTo>
                  <a:cubicBezTo>
                    <a:pt x="181309" y="1391296"/>
                    <a:pt x="185640" y="1396045"/>
                    <a:pt x="185919" y="1400795"/>
                  </a:cubicBezTo>
                  <a:cubicBezTo>
                    <a:pt x="186199" y="1405545"/>
                    <a:pt x="196536" y="1410714"/>
                    <a:pt x="217351" y="1415883"/>
                  </a:cubicBezTo>
                  <a:cubicBezTo>
                    <a:pt x="235324" y="1420764"/>
                    <a:pt x="253915" y="1422976"/>
                    <a:pt x="272531" y="1422448"/>
                  </a:cubicBezTo>
                  <a:cubicBezTo>
                    <a:pt x="279554" y="1422400"/>
                    <a:pt x="286476" y="1420777"/>
                    <a:pt x="292788" y="1417699"/>
                  </a:cubicBezTo>
                  <a:cubicBezTo>
                    <a:pt x="300051" y="1413507"/>
                    <a:pt x="305220" y="1410854"/>
                    <a:pt x="308293" y="1409457"/>
                  </a:cubicBezTo>
                  <a:cubicBezTo>
                    <a:pt x="311367" y="1408060"/>
                    <a:pt x="313462" y="1408199"/>
                    <a:pt x="314720" y="1409457"/>
                  </a:cubicBezTo>
                  <a:cubicBezTo>
                    <a:pt x="316488" y="1412552"/>
                    <a:pt x="317313" y="1416097"/>
                    <a:pt x="317095" y="1419655"/>
                  </a:cubicBezTo>
                  <a:cubicBezTo>
                    <a:pt x="321565" y="1433624"/>
                    <a:pt x="331064" y="1430131"/>
                    <a:pt x="345033" y="1410714"/>
                  </a:cubicBezTo>
                  <a:cubicBezTo>
                    <a:pt x="352471" y="1398196"/>
                    <a:pt x="363735" y="1388402"/>
                    <a:pt x="377163" y="1382775"/>
                  </a:cubicBezTo>
                  <a:cubicBezTo>
                    <a:pt x="390705" y="1376541"/>
                    <a:pt x="399417" y="1363036"/>
                    <a:pt x="399515" y="1348130"/>
                  </a:cubicBezTo>
                  <a:cubicBezTo>
                    <a:pt x="402336" y="1328410"/>
                    <a:pt x="408278" y="1309265"/>
                    <a:pt x="417117" y="1291413"/>
                  </a:cubicBezTo>
                  <a:cubicBezTo>
                    <a:pt x="427361" y="1271017"/>
                    <a:pt x="452460" y="1190319"/>
                    <a:pt x="492413" y="1049319"/>
                  </a:cubicBezTo>
                  <a:cubicBezTo>
                    <a:pt x="511039" y="981240"/>
                    <a:pt x="528408" y="920147"/>
                    <a:pt x="544520" y="866038"/>
                  </a:cubicBezTo>
                  <a:cubicBezTo>
                    <a:pt x="560632" y="811928"/>
                    <a:pt x="574275" y="763454"/>
                    <a:pt x="585451" y="720614"/>
                  </a:cubicBezTo>
                  <a:cubicBezTo>
                    <a:pt x="615905" y="586226"/>
                    <a:pt x="641609" y="494305"/>
                    <a:pt x="662564" y="444853"/>
                  </a:cubicBezTo>
                  <a:cubicBezTo>
                    <a:pt x="667921" y="430076"/>
                    <a:pt x="675050" y="416003"/>
                    <a:pt x="683797" y="402944"/>
                  </a:cubicBezTo>
                  <a:cubicBezTo>
                    <a:pt x="688262" y="396826"/>
                    <a:pt x="695235" y="393033"/>
                    <a:pt x="702796" y="392606"/>
                  </a:cubicBezTo>
                  <a:cubicBezTo>
                    <a:pt x="717386" y="391599"/>
                    <a:pt x="731631" y="387705"/>
                    <a:pt x="744705" y="381151"/>
                  </a:cubicBezTo>
                  <a:cubicBezTo>
                    <a:pt x="772215" y="367421"/>
                    <a:pt x="802282" y="359571"/>
                    <a:pt x="832993" y="358101"/>
                  </a:cubicBezTo>
                  <a:cubicBezTo>
                    <a:pt x="840537" y="357241"/>
                    <a:pt x="848179" y="358101"/>
                    <a:pt x="855344" y="360616"/>
                  </a:cubicBezTo>
                  <a:cubicBezTo>
                    <a:pt x="865589" y="365086"/>
                    <a:pt x="872993" y="364108"/>
                    <a:pt x="877556" y="357682"/>
                  </a:cubicBezTo>
                  <a:cubicBezTo>
                    <a:pt x="881048" y="352514"/>
                    <a:pt x="884681" y="350418"/>
                    <a:pt x="888452" y="351536"/>
                  </a:cubicBezTo>
                  <a:cubicBezTo>
                    <a:pt x="891107" y="355028"/>
                    <a:pt x="903260" y="350697"/>
                    <a:pt x="925053" y="338544"/>
                  </a:cubicBezTo>
                  <a:lnTo>
                    <a:pt x="957742" y="321920"/>
                  </a:lnTo>
                  <a:lnTo>
                    <a:pt x="948941" y="259057"/>
                  </a:lnTo>
                  <a:cubicBezTo>
                    <a:pt x="936275" y="155402"/>
                    <a:pt x="921328" y="80897"/>
                    <a:pt x="904099" y="35542"/>
                  </a:cubicBezTo>
                  <a:cubicBezTo>
                    <a:pt x="901331" y="24211"/>
                    <a:pt x="896030" y="13655"/>
                    <a:pt x="888593" y="4669"/>
                  </a:cubicBezTo>
                  <a:cubicBezTo>
                    <a:pt x="880802" y="533"/>
                    <a:pt x="871888" y="-985"/>
                    <a:pt x="863168" y="339"/>
                  </a:cubicBezTo>
                  <a:cubicBezTo>
                    <a:pt x="857021" y="339"/>
                    <a:pt x="735159" y="19570"/>
                    <a:pt x="497582" y="58033"/>
                  </a:cubicBezTo>
                  <a:cubicBezTo>
                    <a:pt x="165291" y="112236"/>
                    <a:pt x="-622" y="144831"/>
                    <a:pt x="-156" y="155821"/>
                  </a:cubicBezTo>
                  <a:cubicBezTo>
                    <a:pt x="309" y="166810"/>
                    <a:pt x="10275" y="215937"/>
                    <a:pt x="29739" y="303201"/>
                  </a:cubicBezTo>
                  <a:cubicBezTo>
                    <a:pt x="49017" y="389160"/>
                    <a:pt x="60006" y="434562"/>
                    <a:pt x="62707" y="439405"/>
                  </a:cubicBezTo>
                  <a:cubicBezTo>
                    <a:pt x="67867" y="442210"/>
                    <a:pt x="73822" y="443194"/>
                    <a:pt x="79610" y="442199"/>
                  </a:cubicBezTo>
                  <a:cubicBezTo>
                    <a:pt x="94418" y="442198"/>
                    <a:pt x="129482" y="435912"/>
                    <a:pt x="184802" y="425714"/>
                  </a:cubicBezTo>
                  <a:cubicBezTo>
                    <a:pt x="253672" y="411745"/>
                    <a:pt x="294324" y="405179"/>
                    <a:pt x="306617" y="404620"/>
                  </a:cubicBezTo>
                  <a:cubicBezTo>
                    <a:pt x="310342" y="405645"/>
                    <a:pt x="281192" y="521593"/>
                    <a:pt x="219167" y="752464"/>
                  </a:cubicBezTo>
                  <a:cubicBezTo>
                    <a:pt x="157142" y="983336"/>
                    <a:pt x="115047" y="1134115"/>
                    <a:pt x="92882" y="1204801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1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3174980" y="3207210"/>
              <a:ext cx="1178166" cy="1469625"/>
            </a:xfrm>
            <a:custGeom>
              <a:avLst/>
              <a:gdLst>
                <a:gd name="connsiteX0" fmla="*/ 685551 w 1178166"/>
                <a:gd name="connsiteY0" fmla="*/ 863496 h 1469625"/>
                <a:gd name="connsiteX1" fmla="*/ 672280 w 1178166"/>
                <a:gd name="connsiteY1" fmla="*/ 905405 h 1469625"/>
                <a:gd name="connsiteX2" fmla="*/ 562199 w 1178166"/>
                <a:gd name="connsiteY2" fmla="*/ 1340140 h 1469625"/>
                <a:gd name="connsiteX3" fmla="*/ 556192 w 1178166"/>
                <a:gd name="connsiteY3" fmla="*/ 1400209 h 1469625"/>
                <a:gd name="connsiteX4" fmla="*/ 577426 w 1178166"/>
                <a:gd name="connsiteY4" fmla="*/ 1426333 h 1469625"/>
                <a:gd name="connsiteX5" fmla="*/ 659009 w 1178166"/>
                <a:gd name="connsiteY5" fmla="*/ 1444772 h 1469625"/>
                <a:gd name="connsiteX6" fmla="*/ 747716 w 1178166"/>
                <a:gd name="connsiteY6" fmla="*/ 1462933 h 1469625"/>
                <a:gd name="connsiteX7" fmla="*/ 749532 w 1178166"/>
                <a:gd name="connsiteY7" fmla="*/ 1462933 h 1469625"/>
                <a:gd name="connsiteX8" fmla="*/ 764340 w 1178166"/>
                <a:gd name="connsiteY8" fmla="*/ 1467683 h 1469625"/>
                <a:gd name="connsiteX9" fmla="*/ 764340 w 1178166"/>
                <a:gd name="connsiteY9" fmla="*/ 1469499 h 1469625"/>
                <a:gd name="connsiteX10" fmla="*/ 775935 w 1178166"/>
                <a:gd name="connsiteY10" fmla="*/ 1447147 h 1469625"/>
                <a:gd name="connsiteX11" fmla="*/ 804712 w 1178166"/>
                <a:gd name="connsiteY11" fmla="*/ 1407613 h 1469625"/>
                <a:gd name="connsiteX12" fmla="*/ 815329 w 1178166"/>
                <a:gd name="connsiteY12" fmla="*/ 1402585 h 1469625"/>
                <a:gd name="connsiteX13" fmla="*/ 821616 w 1178166"/>
                <a:gd name="connsiteY13" fmla="*/ 1402585 h 1469625"/>
                <a:gd name="connsiteX14" fmla="*/ 825527 w 1178166"/>
                <a:gd name="connsiteY14" fmla="*/ 1407753 h 1469625"/>
                <a:gd name="connsiteX15" fmla="*/ 826924 w 1178166"/>
                <a:gd name="connsiteY15" fmla="*/ 1418650 h 1469625"/>
                <a:gd name="connsiteX16" fmla="*/ 829019 w 1178166"/>
                <a:gd name="connsiteY16" fmla="*/ 1422142 h 1469625"/>
                <a:gd name="connsiteX17" fmla="*/ 845504 w 1178166"/>
                <a:gd name="connsiteY17" fmla="*/ 1356065 h 1469625"/>
                <a:gd name="connsiteX18" fmla="*/ 861010 w 1178166"/>
                <a:gd name="connsiteY18" fmla="*/ 1287474 h 1469625"/>
                <a:gd name="connsiteX19" fmla="*/ 875817 w 1178166"/>
                <a:gd name="connsiteY19" fmla="*/ 1274902 h 1469625"/>
                <a:gd name="connsiteX20" fmla="*/ 883082 w 1178166"/>
                <a:gd name="connsiteY20" fmla="*/ 1274901 h 1469625"/>
                <a:gd name="connsiteX21" fmla="*/ 890206 w 1178166"/>
                <a:gd name="connsiteY21" fmla="*/ 1274901 h 1469625"/>
                <a:gd name="connsiteX22" fmla="*/ 904176 w 1178166"/>
                <a:gd name="connsiteY22" fmla="*/ 1267777 h 1469625"/>
                <a:gd name="connsiteX23" fmla="*/ 913396 w 1178166"/>
                <a:gd name="connsiteY23" fmla="*/ 1233831 h 1469625"/>
                <a:gd name="connsiteX24" fmla="*/ 925829 w 1178166"/>
                <a:gd name="connsiteY24" fmla="*/ 1158954 h 1469625"/>
                <a:gd name="connsiteX25" fmla="*/ 958657 w 1178166"/>
                <a:gd name="connsiteY25" fmla="*/ 1019257 h 1469625"/>
                <a:gd name="connsiteX26" fmla="*/ 985619 w 1178166"/>
                <a:gd name="connsiteY26" fmla="*/ 909316 h 1469625"/>
                <a:gd name="connsiteX27" fmla="*/ 1005875 w 1178166"/>
                <a:gd name="connsiteY27" fmla="*/ 844916 h 1469625"/>
                <a:gd name="connsiteX28" fmla="*/ 1016632 w 1178166"/>
                <a:gd name="connsiteY28" fmla="*/ 806360 h 1469625"/>
                <a:gd name="connsiteX29" fmla="*/ 1027668 w 1178166"/>
                <a:gd name="connsiteY29" fmla="*/ 738747 h 1469625"/>
                <a:gd name="connsiteX30" fmla="*/ 1044990 w 1178166"/>
                <a:gd name="connsiteY30" fmla="*/ 652833 h 1469625"/>
                <a:gd name="connsiteX31" fmla="*/ 1068319 w 1178166"/>
                <a:gd name="connsiteY31" fmla="*/ 542892 h 1469625"/>
                <a:gd name="connsiteX32" fmla="*/ 1094861 w 1178166"/>
                <a:gd name="connsiteY32" fmla="*/ 458376 h 1469625"/>
                <a:gd name="connsiteX33" fmla="*/ 1147666 w 1178166"/>
                <a:gd name="connsiteY33" fmla="*/ 285013 h 1469625"/>
                <a:gd name="connsiteX34" fmla="*/ 1163173 w 1178166"/>
                <a:gd name="connsiteY34" fmla="*/ 231789 h 1469625"/>
                <a:gd name="connsiteX35" fmla="*/ 1177142 w 1178166"/>
                <a:gd name="connsiteY35" fmla="*/ 165852 h 1469625"/>
                <a:gd name="connsiteX36" fmla="*/ 1177841 w 1178166"/>
                <a:gd name="connsiteY36" fmla="*/ 160264 h 1469625"/>
                <a:gd name="connsiteX37" fmla="*/ 1177841 w 1178166"/>
                <a:gd name="connsiteY37" fmla="*/ 154816 h 1469625"/>
                <a:gd name="connsiteX38" fmla="*/ 1149901 w 1178166"/>
                <a:gd name="connsiteY38" fmla="*/ 113745 h 1469625"/>
                <a:gd name="connsiteX39" fmla="*/ 1049040 w 1178166"/>
                <a:gd name="connsiteY39" fmla="*/ 70858 h 1469625"/>
                <a:gd name="connsiteX40" fmla="*/ 940776 w 1178166"/>
                <a:gd name="connsiteY40" fmla="*/ 42081 h 1469625"/>
                <a:gd name="connsiteX41" fmla="*/ 923174 w 1178166"/>
                <a:gd name="connsiteY41" fmla="*/ 51999 h 1469625"/>
                <a:gd name="connsiteX42" fmla="*/ 853326 w 1178166"/>
                <a:gd name="connsiteY42" fmla="*/ 287248 h 1469625"/>
                <a:gd name="connsiteX43" fmla="*/ 780824 w 1178166"/>
                <a:gd name="connsiteY43" fmla="*/ 535349 h 1469625"/>
                <a:gd name="connsiteX44" fmla="*/ 751628 w 1178166"/>
                <a:gd name="connsiteY44" fmla="*/ 567619 h 1469625"/>
                <a:gd name="connsiteX45" fmla="*/ 624085 w 1178166"/>
                <a:gd name="connsiteY45" fmla="*/ 604918 h 1469625"/>
                <a:gd name="connsiteX46" fmla="*/ 496123 w 1178166"/>
                <a:gd name="connsiteY46" fmla="*/ 632857 h 1469625"/>
                <a:gd name="connsiteX47" fmla="*/ 492490 w 1178166"/>
                <a:gd name="connsiteY47" fmla="*/ 632857 h 1469625"/>
                <a:gd name="connsiteX48" fmla="*/ 491233 w 1178166"/>
                <a:gd name="connsiteY48" fmla="*/ 626570 h 1469625"/>
                <a:gd name="connsiteX49" fmla="*/ 495424 w 1178166"/>
                <a:gd name="connsiteY49" fmla="*/ 618328 h 1469625"/>
                <a:gd name="connsiteX50" fmla="*/ 509394 w 1178166"/>
                <a:gd name="connsiteY50" fmla="*/ 563288 h 1469625"/>
                <a:gd name="connsiteX51" fmla="*/ 542921 w 1178166"/>
                <a:gd name="connsiteY51" fmla="*/ 402218 h 1469625"/>
                <a:gd name="connsiteX52" fmla="*/ 556192 w 1178166"/>
                <a:gd name="connsiteY52" fmla="*/ 343685 h 1469625"/>
                <a:gd name="connsiteX53" fmla="*/ 577845 w 1178166"/>
                <a:gd name="connsiteY53" fmla="*/ 271882 h 1469625"/>
                <a:gd name="connsiteX54" fmla="*/ 595447 w 1178166"/>
                <a:gd name="connsiteY54" fmla="*/ 191416 h 1469625"/>
                <a:gd name="connsiteX55" fmla="*/ 601314 w 1178166"/>
                <a:gd name="connsiteY55" fmla="*/ 162080 h 1469625"/>
                <a:gd name="connsiteX56" fmla="*/ 605226 w 1178166"/>
                <a:gd name="connsiteY56" fmla="*/ 151044 h 1469625"/>
                <a:gd name="connsiteX57" fmla="*/ 601314 w 1178166"/>
                <a:gd name="connsiteY57" fmla="*/ 128553 h 1469625"/>
                <a:gd name="connsiteX58" fmla="*/ 591535 w 1178166"/>
                <a:gd name="connsiteY58" fmla="*/ 113745 h 1469625"/>
                <a:gd name="connsiteX59" fmla="*/ 581338 w 1178166"/>
                <a:gd name="connsiteY59" fmla="*/ 90695 h 1469625"/>
                <a:gd name="connsiteX60" fmla="*/ 557589 w 1178166"/>
                <a:gd name="connsiteY60" fmla="*/ 69322 h 1469625"/>
                <a:gd name="connsiteX61" fmla="*/ 464412 w 1178166"/>
                <a:gd name="connsiteY61" fmla="*/ 35096 h 1469625"/>
                <a:gd name="connsiteX62" fmla="*/ 337707 w 1178166"/>
                <a:gd name="connsiteY62" fmla="*/ -108 h 1469625"/>
                <a:gd name="connsiteX63" fmla="*/ 311304 w 1178166"/>
                <a:gd name="connsiteY63" fmla="*/ 15678 h 1469625"/>
                <a:gd name="connsiteX64" fmla="*/ 208348 w 1178166"/>
                <a:gd name="connsiteY64" fmla="*/ 375816 h 1469625"/>
                <a:gd name="connsiteX65" fmla="*/ 154844 w 1178166"/>
                <a:gd name="connsiteY65" fmla="*/ 603940 h 1469625"/>
                <a:gd name="connsiteX66" fmla="*/ 115729 w 1178166"/>
                <a:gd name="connsiteY66" fmla="*/ 762495 h 1469625"/>
                <a:gd name="connsiteX67" fmla="*/ 82342 w 1178166"/>
                <a:gd name="connsiteY67" fmla="*/ 905544 h 1469625"/>
                <a:gd name="connsiteX68" fmla="*/ 38338 w 1178166"/>
                <a:gd name="connsiteY68" fmla="*/ 1090642 h 1469625"/>
                <a:gd name="connsiteX69" fmla="*/ -79 w 1178166"/>
                <a:gd name="connsiteY69" fmla="*/ 1297114 h 1469625"/>
                <a:gd name="connsiteX70" fmla="*/ 5230 w 1178166"/>
                <a:gd name="connsiteY70" fmla="*/ 1331199 h 1469625"/>
                <a:gd name="connsiteX71" fmla="*/ 23949 w 1178166"/>
                <a:gd name="connsiteY71" fmla="*/ 1342934 h 1469625"/>
                <a:gd name="connsiteX72" fmla="*/ 66836 w 1178166"/>
                <a:gd name="connsiteY72" fmla="*/ 1366124 h 1469625"/>
                <a:gd name="connsiteX73" fmla="*/ 169932 w 1178166"/>
                <a:gd name="connsiteY73" fmla="*/ 1418789 h 1469625"/>
                <a:gd name="connsiteX74" fmla="*/ 275123 w 1178166"/>
                <a:gd name="connsiteY74" fmla="*/ 1438905 h 1469625"/>
                <a:gd name="connsiteX75" fmla="*/ 300129 w 1178166"/>
                <a:gd name="connsiteY75" fmla="*/ 1432200 h 1469625"/>
                <a:gd name="connsiteX76" fmla="*/ 337008 w 1178166"/>
                <a:gd name="connsiteY76" fmla="*/ 1339721 h 1469625"/>
                <a:gd name="connsiteX77" fmla="*/ 401548 w 1178166"/>
                <a:gd name="connsiteY77" fmla="*/ 1077511 h 1469625"/>
                <a:gd name="connsiteX78" fmla="*/ 447508 w 1178166"/>
                <a:gd name="connsiteY78" fmla="*/ 912250 h 1469625"/>
                <a:gd name="connsiteX79" fmla="*/ 511908 w 1178166"/>
                <a:gd name="connsiteY79" fmla="*/ 861959 h 1469625"/>
                <a:gd name="connsiteX80" fmla="*/ 569044 w 1178166"/>
                <a:gd name="connsiteY80" fmla="*/ 844497 h 1469625"/>
                <a:gd name="connsiteX81" fmla="*/ 623386 w 1178166"/>
                <a:gd name="connsiteY81" fmla="*/ 827314 h 1469625"/>
                <a:gd name="connsiteX82" fmla="*/ 688904 w 1178166"/>
                <a:gd name="connsiteY82" fmla="*/ 816697 h 1469625"/>
                <a:gd name="connsiteX83" fmla="*/ 697984 w 1178166"/>
                <a:gd name="connsiteY83" fmla="*/ 818094 h 1469625"/>
                <a:gd name="connsiteX84" fmla="*/ 694911 w 1178166"/>
                <a:gd name="connsiteY84" fmla="*/ 828991 h 1469625"/>
                <a:gd name="connsiteX85" fmla="*/ 685551 w 1178166"/>
                <a:gd name="connsiteY85" fmla="*/ 863496 h 14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178166" h="1469625">
                  <a:moveTo>
                    <a:pt x="685551" y="863496"/>
                  </a:moveTo>
                  <a:cubicBezTo>
                    <a:pt x="680941" y="878862"/>
                    <a:pt x="676471" y="892692"/>
                    <a:pt x="672280" y="905405"/>
                  </a:cubicBezTo>
                  <a:cubicBezTo>
                    <a:pt x="626263" y="1047795"/>
                    <a:pt x="589493" y="1193009"/>
                    <a:pt x="562199" y="1340140"/>
                  </a:cubicBezTo>
                  <a:cubicBezTo>
                    <a:pt x="558705" y="1359986"/>
                    <a:pt x="556698" y="1380065"/>
                    <a:pt x="556192" y="1400209"/>
                  </a:cubicBezTo>
                  <a:cubicBezTo>
                    <a:pt x="557170" y="1418230"/>
                    <a:pt x="564295" y="1427031"/>
                    <a:pt x="577426" y="1426333"/>
                  </a:cubicBezTo>
                  <a:cubicBezTo>
                    <a:pt x="581058" y="1426333"/>
                    <a:pt x="608252" y="1432479"/>
                    <a:pt x="659009" y="1444772"/>
                  </a:cubicBezTo>
                  <a:cubicBezTo>
                    <a:pt x="688058" y="1453134"/>
                    <a:pt x="717718" y="1459206"/>
                    <a:pt x="747716" y="1462933"/>
                  </a:cubicBezTo>
                  <a:lnTo>
                    <a:pt x="749532" y="1462933"/>
                  </a:lnTo>
                  <a:cubicBezTo>
                    <a:pt x="759031" y="1459999"/>
                    <a:pt x="763501" y="1461536"/>
                    <a:pt x="764340" y="1467683"/>
                  </a:cubicBezTo>
                  <a:lnTo>
                    <a:pt x="764340" y="1469499"/>
                  </a:lnTo>
                  <a:lnTo>
                    <a:pt x="775935" y="1447147"/>
                  </a:lnTo>
                  <a:cubicBezTo>
                    <a:pt x="780670" y="1431040"/>
                    <a:pt x="790839" y="1417070"/>
                    <a:pt x="804712" y="1407613"/>
                  </a:cubicBezTo>
                  <a:cubicBezTo>
                    <a:pt x="808047" y="1405537"/>
                    <a:pt x="811609" y="1403849"/>
                    <a:pt x="815329" y="1402585"/>
                  </a:cubicBezTo>
                  <a:cubicBezTo>
                    <a:pt x="817306" y="1401588"/>
                    <a:pt x="819638" y="1401588"/>
                    <a:pt x="821616" y="1402585"/>
                  </a:cubicBezTo>
                  <a:cubicBezTo>
                    <a:pt x="823571" y="1403701"/>
                    <a:pt x="824984" y="1405568"/>
                    <a:pt x="825527" y="1407753"/>
                  </a:cubicBezTo>
                  <a:cubicBezTo>
                    <a:pt x="826427" y="1411316"/>
                    <a:pt x="826896" y="1414975"/>
                    <a:pt x="826924" y="1418650"/>
                  </a:cubicBezTo>
                  <a:cubicBezTo>
                    <a:pt x="827183" y="1420027"/>
                    <a:pt x="827926" y="1421265"/>
                    <a:pt x="829019" y="1422142"/>
                  </a:cubicBezTo>
                  <a:cubicBezTo>
                    <a:pt x="831394" y="1422142"/>
                    <a:pt x="836842" y="1399930"/>
                    <a:pt x="845504" y="1356065"/>
                  </a:cubicBezTo>
                  <a:cubicBezTo>
                    <a:pt x="853326" y="1318347"/>
                    <a:pt x="858495" y="1295484"/>
                    <a:pt x="861010" y="1287474"/>
                  </a:cubicBezTo>
                  <a:cubicBezTo>
                    <a:pt x="862477" y="1280383"/>
                    <a:pt x="868582" y="1275200"/>
                    <a:pt x="875817" y="1274902"/>
                  </a:cubicBezTo>
                  <a:lnTo>
                    <a:pt x="883082" y="1274901"/>
                  </a:lnTo>
                  <a:lnTo>
                    <a:pt x="890206" y="1274901"/>
                  </a:lnTo>
                  <a:cubicBezTo>
                    <a:pt x="895822" y="1275291"/>
                    <a:pt x="901194" y="1272551"/>
                    <a:pt x="904176" y="1267777"/>
                  </a:cubicBezTo>
                  <a:cubicBezTo>
                    <a:pt x="908323" y="1256781"/>
                    <a:pt x="911410" y="1245414"/>
                    <a:pt x="913396" y="1233831"/>
                  </a:cubicBezTo>
                  <a:cubicBezTo>
                    <a:pt x="919502" y="1209237"/>
                    <a:pt x="923659" y="1184201"/>
                    <a:pt x="925829" y="1158954"/>
                  </a:cubicBezTo>
                  <a:cubicBezTo>
                    <a:pt x="929554" y="1138278"/>
                    <a:pt x="940497" y="1091713"/>
                    <a:pt x="958657" y="1019257"/>
                  </a:cubicBezTo>
                  <a:cubicBezTo>
                    <a:pt x="976818" y="946801"/>
                    <a:pt x="985805" y="910154"/>
                    <a:pt x="985619" y="909316"/>
                  </a:cubicBezTo>
                  <a:cubicBezTo>
                    <a:pt x="988978" y="886926"/>
                    <a:pt x="995812" y="865198"/>
                    <a:pt x="1005875" y="844916"/>
                  </a:cubicBezTo>
                  <a:cubicBezTo>
                    <a:pt x="1013712" y="833648"/>
                    <a:pt x="1017503" y="820058"/>
                    <a:pt x="1016632" y="806360"/>
                  </a:cubicBezTo>
                  <a:cubicBezTo>
                    <a:pt x="1016375" y="783354"/>
                    <a:pt x="1020110" y="760477"/>
                    <a:pt x="1027668" y="738747"/>
                  </a:cubicBezTo>
                  <a:cubicBezTo>
                    <a:pt x="1031579" y="721704"/>
                    <a:pt x="1037306" y="692927"/>
                    <a:pt x="1044990" y="652833"/>
                  </a:cubicBezTo>
                  <a:cubicBezTo>
                    <a:pt x="1052673" y="612740"/>
                    <a:pt x="1060356" y="576000"/>
                    <a:pt x="1068319" y="542892"/>
                  </a:cubicBezTo>
                  <a:cubicBezTo>
                    <a:pt x="1075001" y="514085"/>
                    <a:pt x="1083875" y="485831"/>
                    <a:pt x="1094861" y="458376"/>
                  </a:cubicBezTo>
                  <a:cubicBezTo>
                    <a:pt x="1116493" y="401893"/>
                    <a:pt x="1134138" y="343964"/>
                    <a:pt x="1147666" y="285013"/>
                  </a:cubicBezTo>
                  <a:cubicBezTo>
                    <a:pt x="1151175" y="266829"/>
                    <a:pt x="1156366" y="249011"/>
                    <a:pt x="1163173" y="231789"/>
                  </a:cubicBezTo>
                  <a:cubicBezTo>
                    <a:pt x="1170568" y="210480"/>
                    <a:pt x="1175260" y="188328"/>
                    <a:pt x="1177142" y="165852"/>
                  </a:cubicBezTo>
                  <a:cubicBezTo>
                    <a:pt x="1177171" y="163969"/>
                    <a:pt x="1177405" y="162096"/>
                    <a:pt x="1177841" y="160264"/>
                  </a:cubicBezTo>
                  <a:cubicBezTo>
                    <a:pt x="1178066" y="158455"/>
                    <a:pt x="1178066" y="156625"/>
                    <a:pt x="1177841" y="154816"/>
                  </a:cubicBezTo>
                  <a:cubicBezTo>
                    <a:pt x="1175974" y="137318"/>
                    <a:pt x="1165491" y="121908"/>
                    <a:pt x="1149901" y="113745"/>
                  </a:cubicBezTo>
                  <a:cubicBezTo>
                    <a:pt x="1117896" y="95915"/>
                    <a:pt x="1084086" y="81539"/>
                    <a:pt x="1049040" y="70858"/>
                  </a:cubicBezTo>
                  <a:cubicBezTo>
                    <a:pt x="986597" y="51161"/>
                    <a:pt x="950415" y="41522"/>
                    <a:pt x="940776" y="42081"/>
                  </a:cubicBezTo>
                  <a:cubicBezTo>
                    <a:pt x="933816" y="42893"/>
                    <a:pt x="927474" y="46466"/>
                    <a:pt x="923174" y="51999"/>
                  </a:cubicBezTo>
                  <a:cubicBezTo>
                    <a:pt x="917400" y="58332"/>
                    <a:pt x="894118" y="136748"/>
                    <a:pt x="853326" y="287248"/>
                  </a:cubicBezTo>
                  <a:cubicBezTo>
                    <a:pt x="812535" y="437748"/>
                    <a:pt x="788368" y="520448"/>
                    <a:pt x="780824" y="535349"/>
                  </a:cubicBezTo>
                  <a:cubicBezTo>
                    <a:pt x="775298" y="549272"/>
                    <a:pt x="764930" y="560731"/>
                    <a:pt x="751628" y="567619"/>
                  </a:cubicBezTo>
                  <a:cubicBezTo>
                    <a:pt x="709957" y="582774"/>
                    <a:pt x="667355" y="595233"/>
                    <a:pt x="624085" y="604918"/>
                  </a:cubicBezTo>
                  <a:cubicBezTo>
                    <a:pt x="582039" y="616828"/>
                    <a:pt x="539306" y="626159"/>
                    <a:pt x="496123" y="632857"/>
                  </a:cubicBezTo>
                  <a:lnTo>
                    <a:pt x="492490" y="632857"/>
                  </a:lnTo>
                  <a:cubicBezTo>
                    <a:pt x="491078" y="631089"/>
                    <a:pt x="490609" y="628746"/>
                    <a:pt x="491233" y="626570"/>
                  </a:cubicBezTo>
                  <a:cubicBezTo>
                    <a:pt x="491733" y="623452"/>
                    <a:pt x="493199" y="620569"/>
                    <a:pt x="495424" y="618328"/>
                  </a:cubicBezTo>
                  <a:cubicBezTo>
                    <a:pt x="501849" y="600477"/>
                    <a:pt x="506528" y="582043"/>
                    <a:pt x="509394" y="563288"/>
                  </a:cubicBezTo>
                  <a:cubicBezTo>
                    <a:pt x="514795" y="527992"/>
                    <a:pt x="525971" y="474301"/>
                    <a:pt x="542921" y="402218"/>
                  </a:cubicBezTo>
                  <a:cubicBezTo>
                    <a:pt x="549303" y="383204"/>
                    <a:pt x="553749" y="363593"/>
                    <a:pt x="556192" y="343685"/>
                  </a:cubicBezTo>
                  <a:cubicBezTo>
                    <a:pt x="561127" y="319121"/>
                    <a:pt x="568377" y="295079"/>
                    <a:pt x="577845" y="271882"/>
                  </a:cubicBezTo>
                  <a:cubicBezTo>
                    <a:pt x="588748" y="246414"/>
                    <a:pt x="594721" y="219110"/>
                    <a:pt x="595447" y="191416"/>
                  </a:cubicBezTo>
                  <a:cubicBezTo>
                    <a:pt x="594423" y="172138"/>
                    <a:pt x="596378" y="162359"/>
                    <a:pt x="601314" y="162080"/>
                  </a:cubicBezTo>
                  <a:cubicBezTo>
                    <a:pt x="603689" y="162080"/>
                    <a:pt x="604946" y="158308"/>
                    <a:pt x="605226" y="151044"/>
                  </a:cubicBezTo>
                  <a:cubicBezTo>
                    <a:pt x="605321" y="143370"/>
                    <a:pt x="603995" y="135744"/>
                    <a:pt x="601314" y="128553"/>
                  </a:cubicBezTo>
                  <a:cubicBezTo>
                    <a:pt x="599750" y="122685"/>
                    <a:pt x="596318" y="117487"/>
                    <a:pt x="591535" y="113745"/>
                  </a:cubicBezTo>
                  <a:cubicBezTo>
                    <a:pt x="585388" y="111650"/>
                    <a:pt x="582036" y="103966"/>
                    <a:pt x="581338" y="90695"/>
                  </a:cubicBezTo>
                  <a:cubicBezTo>
                    <a:pt x="576644" y="80648"/>
                    <a:pt x="568074" y="72935"/>
                    <a:pt x="557589" y="69322"/>
                  </a:cubicBezTo>
                  <a:cubicBezTo>
                    <a:pt x="544551" y="63268"/>
                    <a:pt x="513492" y="51859"/>
                    <a:pt x="464412" y="35096"/>
                  </a:cubicBezTo>
                  <a:cubicBezTo>
                    <a:pt x="390838" y="11068"/>
                    <a:pt x="348603" y="-666"/>
                    <a:pt x="337707" y="-108"/>
                  </a:cubicBezTo>
                  <a:cubicBezTo>
                    <a:pt x="327188" y="1521"/>
                    <a:pt x="317718" y="7183"/>
                    <a:pt x="311304" y="15678"/>
                  </a:cubicBezTo>
                  <a:cubicBezTo>
                    <a:pt x="295193" y="32162"/>
                    <a:pt x="260874" y="152208"/>
                    <a:pt x="208348" y="375816"/>
                  </a:cubicBezTo>
                  <a:cubicBezTo>
                    <a:pt x="197545" y="425827"/>
                    <a:pt x="179710" y="501868"/>
                    <a:pt x="154844" y="603940"/>
                  </a:cubicBezTo>
                  <a:cubicBezTo>
                    <a:pt x="129979" y="706011"/>
                    <a:pt x="116940" y="758863"/>
                    <a:pt x="115729" y="762495"/>
                  </a:cubicBezTo>
                  <a:cubicBezTo>
                    <a:pt x="113774" y="771156"/>
                    <a:pt x="102645" y="818840"/>
                    <a:pt x="82342" y="905544"/>
                  </a:cubicBezTo>
                  <a:cubicBezTo>
                    <a:pt x="62039" y="992249"/>
                    <a:pt x="47371" y="1053948"/>
                    <a:pt x="38338" y="1090642"/>
                  </a:cubicBezTo>
                  <a:cubicBezTo>
                    <a:pt x="11516" y="1202958"/>
                    <a:pt x="-1290" y="1271782"/>
                    <a:pt x="-79" y="1297114"/>
                  </a:cubicBezTo>
                  <a:cubicBezTo>
                    <a:pt x="-343" y="1308700"/>
                    <a:pt x="1454" y="1320242"/>
                    <a:pt x="5230" y="1331199"/>
                  </a:cubicBezTo>
                  <a:cubicBezTo>
                    <a:pt x="9835" y="1337257"/>
                    <a:pt x="16490" y="1341429"/>
                    <a:pt x="23949" y="1342934"/>
                  </a:cubicBezTo>
                  <a:cubicBezTo>
                    <a:pt x="39529" y="1348007"/>
                    <a:pt x="54060" y="1355864"/>
                    <a:pt x="66836" y="1366124"/>
                  </a:cubicBezTo>
                  <a:cubicBezTo>
                    <a:pt x="97808" y="1389650"/>
                    <a:pt x="132717" y="1407483"/>
                    <a:pt x="169932" y="1418789"/>
                  </a:cubicBezTo>
                  <a:cubicBezTo>
                    <a:pt x="203528" y="1431670"/>
                    <a:pt x="239145" y="1438481"/>
                    <a:pt x="275123" y="1438905"/>
                  </a:cubicBezTo>
                  <a:cubicBezTo>
                    <a:pt x="283903" y="1438910"/>
                    <a:pt x="292530" y="1436597"/>
                    <a:pt x="300129" y="1432200"/>
                  </a:cubicBezTo>
                  <a:cubicBezTo>
                    <a:pt x="307113" y="1428148"/>
                    <a:pt x="319407" y="1397415"/>
                    <a:pt x="337008" y="1339721"/>
                  </a:cubicBezTo>
                  <a:cubicBezTo>
                    <a:pt x="363515" y="1253623"/>
                    <a:pt x="385063" y="1166076"/>
                    <a:pt x="401548" y="1077511"/>
                  </a:cubicBezTo>
                  <a:cubicBezTo>
                    <a:pt x="416915" y="998349"/>
                    <a:pt x="432235" y="943262"/>
                    <a:pt x="447508" y="912250"/>
                  </a:cubicBezTo>
                  <a:cubicBezTo>
                    <a:pt x="462875" y="881377"/>
                    <a:pt x="484248" y="864474"/>
                    <a:pt x="511908" y="861959"/>
                  </a:cubicBezTo>
                  <a:cubicBezTo>
                    <a:pt x="531967" y="860208"/>
                    <a:pt x="551434" y="854259"/>
                    <a:pt x="569044" y="844497"/>
                  </a:cubicBezTo>
                  <a:cubicBezTo>
                    <a:pt x="586099" y="835841"/>
                    <a:pt x="604456" y="830037"/>
                    <a:pt x="623386" y="827314"/>
                  </a:cubicBezTo>
                  <a:cubicBezTo>
                    <a:pt x="644934" y="822167"/>
                    <a:pt x="666833" y="818618"/>
                    <a:pt x="688904" y="816697"/>
                  </a:cubicBezTo>
                  <a:cubicBezTo>
                    <a:pt x="694911" y="816697"/>
                    <a:pt x="697984" y="816697"/>
                    <a:pt x="697984" y="818094"/>
                  </a:cubicBezTo>
                  <a:lnTo>
                    <a:pt x="694911" y="828991"/>
                  </a:lnTo>
                  <a:cubicBezTo>
                    <a:pt x="693514" y="836814"/>
                    <a:pt x="690301" y="848129"/>
                    <a:pt x="685551" y="863496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2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4318670" y="3168673"/>
              <a:ext cx="1039469" cy="1381027"/>
            </a:xfrm>
            <a:custGeom>
              <a:avLst/>
              <a:gdLst>
                <a:gd name="connsiteX0" fmla="*/ 999313 w 1039469"/>
                <a:gd name="connsiteY0" fmla="*/ 278288 h 1381027"/>
                <a:gd name="connsiteX1" fmla="*/ 889512 w 1039469"/>
                <a:gd name="connsiteY1" fmla="*/ 122806 h 1381027"/>
                <a:gd name="connsiteX2" fmla="*/ 668233 w 1039469"/>
                <a:gd name="connsiteY2" fmla="*/ 7277 h 1381027"/>
                <a:gd name="connsiteX3" fmla="*/ 598384 w 1039469"/>
                <a:gd name="connsiteY3" fmla="*/ -127 h 1381027"/>
                <a:gd name="connsiteX4" fmla="*/ 539433 w 1039469"/>
                <a:gd name="connsiteY4" fmla="*/ 13843 h 1381027"/>
                <a:gd name="connsiteX5" fmla="*/ 287979 w 1039469"/>
                <a:gd name="connsiteY5" fmla="*/ 205786 h 1381027"/>
                <a:gd name="connsiteX6" fmla="*/ 15850 w 1039469"/>
                <a:gd name="connsiteY6" fmla="*/ 764572 h 1381027"/>
                <a:gd name="connsiteX7" fmla="*/ 1881 w 1039469"/>
                <a:gd name="connsiteY7" fmla="*/ 988086 h 1381027"/>
                <a:gd name="connsiteX8" fmla="*/ 14314 w 1039469"/>
                <a:gd name="connsiteY8" fmla="*/ 1088807 h 1381027"/>
                <a:gd name="connsiteX9" fmla="*/ 109726 w 1039469"/>
                <a:gd name="connsiteY9" fmla="*/ 1275022 h 1381027"/>
                <a:gd name="connsiteX10" fmla="*/ 260319 w 1039469"/>
                <a:gd name="connsiteY10" fmla="*/ 1369597 h 1381027"/>
                <a:gd name="connsiteX11" fmla="*/ 400015 w 1039469"/>
                <a:gd name="connsiteY11" fmla="*/ 1380633 h 1381027"/>
                <a:gd name="connsiteX12" fmla="*/ 691282 w 1039469"/>
                <a:gd name="connsiteY12" fmla="*/ 1268037 h 1381027"/>
                <a:gd name="connsiteX13" fmla="*/ 712097 w 1039469"/>
                <a:gd name="connsiteY13" fmla="*/ 1252531 h 1381027"/>
                <a:gd name="connsiteX14" fmla="*/ 720898 w 1039469"/>
                <a:gd name="connsiteY14" fmla="*/ 1246664 h 1381027"/>
                <a:gd name="connsiteX15" fmla="*/ 781247 w 1039469"/>
                <a:gd name="connsiteY15" fmla="*/ 1187433 h 1381027"/>
                <a:gd name="connsiteX16" fmla="*/ 782923 w 1039469"/>
                <a:gd name="connsiteY16" fmla="*/ 1185477 h 1381027"/>
                <a:gd name="connsiteX17" fmla="*/ 784739 w 1039469"/>
                <a:gd name="connsiteY17" fmla="*/ 1183661 h 1381027"/>
                <a:gd name="connsiteX18" fmla="*/ 902783 w 1039469"/>
                <a:gd name="connsiteY18" fmla="*/ 1012812 h 1381027"/>
                <a:gd name="connsiteX19" fmla="*/ 936589 w 1039469"/>
                <a:gd name="connsiteY19" fmla="*/ 929693 h 1381027"/>
                <a:gd name="connsiteX20" fmla="*/ 1020407 w 1039469"/>
                <a:gd name="connsiteY20" fmla="*/ 694584 h 1381027"/>
                <a:gd name="connsiteX21" fmla="*/ 1038289 w 1039469"/>
                <a:gd name="connsiteY21" fmla="*/ 495377 h 1381027"/>
                <a:gd name="connsiteX22" fmla="*/ 999313 w 1039469"/>
                <a:gd name="connsiteY22" fmla="*/ 278288 h 1381027"/>
                <a:gd name="connsiteX23" fmla="*/ 694915 w 1039469"/>
                <a:gd name="connsiteY23" fmla="*/ 808017 h 1381027"/>
                <a:gd name="connsiteX24" fmla="*/ 535940 w 1039469"/>
                <a:gd name="connsiteY24" fmla="*/ 1079587 h 1381027"/>
                <a:gd name="connsiteX25" fmla="*/ 384369 w 1039469"/>
                <a:gd name="connsiteY25" fmla="*/ 1180448 h 1381027"/>
                <a:gd name="connsiteX26" fmla="*/ 342461 w 1039469"/>
                <a:gd name="connsiteY26" fmla="*/ 1173603 h 1381027"/>
                <a:gd name="connsiteX27" fmla="*/ 297758 w 1039469"/>
                <a:gd name="connsiteY27" fmla="*/ 1078190 h 1381027"/>
                <a:gd name="connsiteX28" fmla="*/ 287839 w 1039469"/>
                <a:gd name="connsiteY28" fmla="*/ 1026083 h 1381027"/>
                <a:gd name="connsiteX29" fmla="*/ 277921 w 1039469"/>
                <a:gd name="connsiteY29" fmla="*/ 1008482 h 1381027"/>
                <a:gd name="connsiteX30" fmla="*/ 286442 w 1039469"/>
                <a:gd name="connsiteY30" fmla="*/ 962801 h 1381027"/>
                <a:gd name="connsiteX31" fmla="*/ 323043 w 1039469"/>
                <a:gd name="connsiteY31" fmla="*/ 865014 h 1381027"/>
                <a:gd name="connsiteX32" fmla="*/ 330447 w 1039469"/>
                <a:gd name="connsiteY32" fmla="*/ 832045 h 1381027"/>
                <a:gd name="connsiteX33" fmla="*/ 335336 w 1039469"/>
                <a:gd name="connsiteY33" fmla="*/ 820870 h 1381027"/>
                <a:gd name="connsiteX34" fmla="*/ 342181 w 1039469"/>
                <a:gd name="connsiteY34" fmla="*/ 813326 h 1381027"/>
                <a:gd name="connsiteX35" fmla="*/ 349166 w 1039469"/>
                <a:gd name="connsiteY35" fmla="*/ 809274 h 1381027"/>
                <a:gd name="connsiteX36" fmla="*/ 348188 w 1039469"/>
                <a:gd name="connsiteY36" fmla="*/ 789438 h 1381027"/>
                <a:gd name="connsiteX37" fmla="*/ 345953 w 1039469"/>
                <a:gd name="connsiteY37" fmla="*/ 780497 h 1381027"/>
                <a:gd name="connsiteX38" fmla="*/ 354195 w 1039469"/>
                <a:gd name="connsiteY38" fmla="*/ 746551 h 1381027"/>
                <a:gd name="connsiteX39" fmla="*/ 373613 w 1039469"/>
                <a:gd name="connsiteY39" fmla="*/ 719310 h 1381027"/>
                <a:gd name="connsiteX40" fmla="*/ 383392 w 1039469"/>
                <a:gd name="connsiteY40" fmla="*/ 697098 h 1381027"/>
                <a:gd name="connsiteX41" fmla="*/ 400714 w 1039469"/>
                <a:gd name="connsiteY41" fmla="*/ 647366 h 1381027"/>
                <a:gd name="connsiteX42" fmla="*/ 427256 w 1039469"/>
                <a:gd name="connsiteY42" fmla="*/ 600708 h 1381027"/>
                <a:gd name="connsiteX43" fmla="*/ 446954 w 1039469"/>
                <a:gd name="connsiteY43" fmla="*/ 558799 h 1381027"/>
                <a:gd name="connsiteX44" fmla="*/ 540969 w 1039469"/>
                <a:gd name="connsiteY44" fmla="*/ 414632 h 1381027"/>
                <a:gd name="connsiteX45" fmla="*/ 651469 w 1039469"/>
                <a:gd name="connsiteY45" fmla="*/ 309441 h 1381027"/>
                <a:gd name="connsiteX46" fmla="*/ 688768 w 1039469"/>
                <a:gd name="connsiteY46" fmla="*/ 294773 h 1381027"/>
                <a:gd name="connsiteX47" fmla="*/ 732912 w 1039469"/>
                <a:gd name="connsiteY47" fmla="*/ 343247 h 1381027"/>
                <a:gd name="connsiteX48" fmla="*/ 770910 w 1039469"/>
                <a:gd name="connsiteY48" fmla="*/ 486157 h 1381027"/>
                <a:gd name="connsiteX49" fmla="*/ 694915 w 1039469"/>
                <a:gd name="connsiteY49" fmla="*/ 808017 h 138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39469" h="1381027">
                  <a:moveTo>
                    <a:pt x="999313" y="278288"/>
                  </a:moveTo>
                  <a:cubicBezTo>
                    <a:pt x="973974" y="219361"/>
                    <a:pt x="936570" y="166396"/>
                    <a:pt x="889512" y="122806"/>
                  </a:cubicBezTo>
                  <a:cubicBezTo>
                    <a:pt x="829199" y="62714"/>
                    <a:pt x="752015" y="22416"/>
                    <a:pt x="668233" y="7277"/>
                  </a:cubicBezTo>
                  <a:cubicBezTo>
                    <a:pt x="645225" y="2683"/>
                    <a:pt x="621844" y="205"/>
                    <a:pt x="598384" y="-127"/>
                  </a:cubicBezTo>
                  <a:cubicBezTo>
                    <a:pt x="578283" y="2363"/>
                    <a:pt x="558514" y="7047"/>
                    <a:pt x="539433" y="13843"/>
                  </a:cubicBezTo>
                  <a:cubicBezTo>
                    <a:pt x="459805" y="39547"/>
                    <a:pt x="375988" y="103528"/>
                    <a:pt x="287979" y="205786"/>
                  </a:cubicBezTo>
                  <a:cubicBezTo>
                    <a:pt x="154709" y="361129"/>
                    <a:pt x="63999" y="547391"/>
                    <a:pt x="15850" y="764572"/>
                  </a:cubicBezTo>
                  <a:cubicBezTo>
                    <a:pt x="1401" y="838140"/>
                    <a:pt x="-3296" y="913291"/>
                    <a:pt x="1881" y="988086"/>
                  </a:cubicBezTo>
                  <a:cubicBezTo>
                    <a:pt x="2743" y="1021984"/>
                    <a:pt x="6907" y="1055717"/>
                    <a:pt x="14314" y="1088807"/>
                  </a:cubicBezTo>
                  <a:cubicBezTo>
                    <a:pt x="29971" y="1157908"/>
                    <a:pt x="62785" y="1221951"/>
                    <a:pt x="109726" y="1275022"/>
                  </a:cubicBezTo>
                  <a:cubicBezTo>
                    <a:pt x="156292" y="1327548"/>
                    <a:pt x="206489" y="1359073"/>
                    <a:pt x="260319" y="1369597"/>
                  </a:cubicBezTo>
                  <a:cubicBezTo>
                    <a:pt x="306354" y="1378274"/>
                    <a:pt x="353189" y="1381974"/>
                    <a:pt x="400015" y="1380633"/>
                  </a:cubicBezTo>
                  <a:cubicBezTo>
                    <a:pt x="495102" y="1375697"/>
                    <a:pt x="592191" y="1338165"/>
                    <a:pt x="691282" y="1268037"/>
                  </a:cubicBezTo>
                  <a:cubicBezTo>
                    <a:pt x="695893" y="1264126"/>
                    <a:pt x="702878" y="1258957"/>
                    <a:pt x="712097" y="1252531"/>
                  </a:cubicBezTo>
                  <a:cubicBezTo>
                    <a:pt x="714874" y="1250350"/>
                    <a:pt x="717816" y="1248388"/>
                    <a:pt x="720898" y="1246664"/>
                  </a:cubicBezTo>
                  <a:cubicBezTo>
                    <a:pt x="743950" y="1230152"/>
                    <a:pt x="764307" y="1210172"/>
                    <a:pt x="781247" y="1187433"/>
                  </a:cubicBezTo>
                  <a:lnTo>
                    <a:pt x="782923" y="1185477"/>
                  </a:lnTo>
                  <a:lnTo>
                    <a:pt x="784739" y="1183661"/>
                  </a:lnTo>
                  <a:cubicBezTo>
                    <a:pt x="863621" y="1075815"/>
                    <a:pt x="902969" y="1018866"/>
                    <a:pt x="902783" y="1012812"/>
                  </a:cubicBezTo>
                  <a:cubicBezTo>
                    <a:pt x="902783" y="1011695"/>
                    <a:pt x="913959" y="983895"/>
                    <a:pt x="936589" y="929693"/>
                  </a:cubicBezTo>
                  <a:cubicBezTo>
                    <a:pt x="970946" y="853762"/>
                    <a:pt x="998980" y="775125"/>
                    <a:pt x="1020407" y="694584"/>
                  </a:cubicBezTo>
                  <a:cubicBezTo>
                    <a:pt x="1035893" y="629383"/>
                    <a:pt x="1041915" y="562293"/>
                    <a:pt x="1038289" y="495377"/>
                  </a:cubicBezTo>
                  <a:cubicBezTo>
                    <a:pt x="1034377" y="405133"/>
                    <a:pt x="1021385" y="332770"/>
                    <a:pt x="999313" y="278288"/>
                  </a:cubicBezTo>
                  <a:close/>
                  <a:moveTo>
                    <a:pt x="694915" y="808017"/>
                  </a:moveTo>
                  <a:cubicBezTo>
                    <a:pt x="642948" y="924058"/>
                    <a:pt x="589956" y="1014582"/>
                    <a:pt x="535940" y="1079587"/>
                  </a:cubicBezTo>
                  <a:cubicBezTo>
                    <a:pt x="481924" y="1144593"/>
                    <a:pt x="431401" y="1178213"/>
                    <a:pt x="384369" y="1180448"/>
                  </a:cubicBezTo>
                  <a:cubicBezTo>
                    <a:pt x="370082" y="1181008"/>
                    <a:pt x="355828" y="1178680"/>
                    <a:pt x="342461" y="1173603"/>
                  </a:cubicBezTo>
                  <a:cubicBezTo>
                    <a:pt x="315359" y="1162986"/>
                    <a:pt x="300459" y="1131182"/>
                    <a:pt x="297758" y="1078190"/>
                  </a:cubicBezTo>
                  <a:cubicBezTo>
                    <a:pt x="295942" y="1043266"/>
                    <a:pt x="292589" y="1025804"/>
                    <a:pt x="287839" y="1026083"/>
                  </a:cubicBezTo>
                  <a:cubicBezTo>
                    <a:pt x="283090" y="1026363"/>
                    <a:pt x="278480" y="1020496"/>
                    <a:pt x="277921" y="1008482"/>
                  </a:cubicBezTo>
                  <a:cubicBezTo>
                    <a:pt x="277049" y="992791"/>
                    <a:pt x="279973" y="977122"/>
                    <a:pt x="286442" y="962801"/>
                  </a:cubicBezTo>
                  <a:cubicBezTo>
                    <a:pt x="312286" y="901195"/>
                    <a:pt x="324440" y="868506"/>
                    <a:pt x="323043" y="865014"/>
                  </a:cubicBezTo>
                  <a:cubicBezTo>
                    <a:pt x="323870" y="853719"/>
                    <a:pt x="326365" y="842609"/>
                    <a:pt x="330447" y="832045"/>
                  </a:cubicBezTo>
                  <a:cubicBezTo>
                    <a:pt x="331541" y="828108"/>
                    <a:pt x="333187" y="824346"/>
                    <a:pt x="335336" y="820870"/>
                  </a:cubicBezTo>
                  <a:cubicBezTo>
                    <a:pt x="339667" y="811091"/>
                    <a:pt x="341902" y="808576"/>
                    <a:pt x="342181" y="813326"/>
                  </a:cubicBezTo>
                  <a:cubicBezTo>
                    <a:pt x="342181" y="815701"/>
                    <a:pt x="344696" y="814444"/>
                    <a:pt x="349166" y="809274"/>
                  </a:cubicBezTo>
                  <a:cubicBezTo>
                    <a:pt x="353637" y="800753"/>
                    <a:pt x="353217" y="794048"/>
                    <a:pt x="348188" y="789438"/>
                  </a:cubicBezTo>
                  <a:cubicBezTo>
                    <a:pt x="346931" y="788320"/>
                    <a:pt x="346232" y="785386"/>
                    <a:pt x="345953" y="780497"/>
                  </a:cubicBezTo>
                  <a:cubicBezTo>
                    <a:pt x="345915" y="768682"/>
                    <a:pt x="348743" y="757033"/>
                    <a:pt x="354195" y="746551"/>
                  </a:cubicBezTo>
                  <a:cubicBezTo>
                    <a:pt x="358437" y="736071"/>
                    <a:pt x="365090" y="726738"/>
                    <a:pt x="373613" y="719310"/>
                  </a:cubicBezTo>
                  <a:cubicBezTo>
                    <a:pt x="380577" y="714161"/>
                    <a:pt x="384297" y="705712"/>
                    <a:pt x="383392" y="697098"/>
                  </a:cubicBezTo>
                  <a:cubicBezTo>
                    <a:pt x="386228" y="679639"/>
                    <a:pt x="392091" y="662809"/>
                    <a:pt x="400714" y="647366"/>
                  </a:cubicBezTo>
                  <a:cubicBezTo>
                    <a:pt x="407215" y="630591"/>
                    <a:pt x="416158" y="614868"/>
                    <a:pt x="427256" y="600708"/>
                  </a:cubicBezTo>
                  <a:cubicBezTo>
                    <a:pt x="435545" y="587615"/>
                    <a:pt x="442163" y="573536"/>
                    <a:pt x="446954" y="558799"/>
                  </a:cubicBezTo>
                  <a:cubicBezTo>
                    <a:pt x="471235" y="506494"/>
                    <a:pt x="502896" y="457943"/>
                    <a:pt x="540969" y="414632"/>
                  </a:cubicBezTo>
                  <a:cubicBezTo>
                    <a:pt x="587535" y="357915"/>
                    <a:pt x="624368" y="322852"/>
                    <a:pt x="651469" y="309441"/>
                  </a:cubicBezTo>
                  <a:cubicBezTo>
                    <a:pt x="663225" y="302980"/>
                    <a:pt x="675760" y="298050"/>
                    <a:pt x="688768" y="294773"/>
                  </a:cubicBezTo>
                  <a:cubicBezTo>
                    <a:pt x="700782" y="294214"/>
                    <a:pt x="715497" y="310372"/>
                    <a:pt x="732912" y="343247"/>
                  </a:cubicBezTo>
                  <a:cubicBezTo>
                    <a:pt x="755765" y="387575"/>
                    <a:pt x="768729" y="436333"/>
                    <a:pt x="770910" y="486157"/>
                  </a:cubicBezTo>
                  <a:cubicBezTo>
                    <a:pt x="775473" y="576121"/>
                    <a:pt x="750141" y="683408"/>
                    <a:pt x="694915" y="808017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3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5449128" y="3152329"/>
              <a:ext cx="1151037" cy="1334564"/>
            </a:xfrm>
            <a:custGeom>
              <a:avLst/>
              <a:gdLst>
                <a:gd name="connsiteX0" fmla="*/ 624054 w 1151037"/>
                <a:gd name="connsiteY0" fmla="*/ 830229 h 1334564"/>
                <a:gd name="connsiteX1" fmla="*/ 533111 w 1151037"/>
                <a:gd name="connsiteY1" fmla="*/ 1002335 h 1334564"/>
                <a:gd name="connsiteX2" fmla="*/ 444543 w 1151037"/>
                <a:gd name="connsiteY2" fmla="*/ 1040332 h 1334564"/>
                <a:gd name="connsiteX3" fmla="*/ 433787 w 1151037"/>
                <a:gd name="connsiteY3" fmla="*/ 1040332 h 1334564"/>
                <a:gd name="connsiteX4" fmla="*/ 362542 w 1151037"/>
                <a:gd name="connsiteY4" fmla="*/ 1029436 h 1334564"/>
                <a:gd name="connsiteX5" fmla="*/ 338375 w 1151037"/>
                <a:gd name="connsiteY5" fmla="*/ 998144 h 1334564"/>
                <a:gd name="connsiteX6" fmla="*/ 324405 w 1151037"/>
                <a:gd name="connsiteY6" fmla="*/ 964337 h 1334564"/>
                <a:gd name="connsiteX7" fmla="*/ 325942 w 1151037"/>
                <a:gd name="connsiteY7" fmla="*/ 958889 h 1334564"/>
                <a:gd name="connsiteX8" fmla="*/ 321751 w 1151037"/>
                <a:gd name="connsiteY8" fmla="*/ 946456 h 1334564"/>
                <a:gd name="connsiteX9" fmla="*/ 314905 w 1151037"/>
                <a:gd name="connsiteY9" fmla="*/ 919634 h 1334564"/>
                <a:gd name="connsiteX10" fmla="*/ 314905 w 1151037"/>
                <a:gd name="connsiteY10" fmla="*/ 890578 h 1334564"/>
                <a:gd name="connsiteX11" fmla="*/ 330133 w 1151037"/>
                <a:gd name="connsiteY11" fmla="*/ 728669 h 1334564"/>
                <a:gd name="connsiteX12" fmla="*/ 335721 w 1151037"/>
                <a:gd name="connsiteY12" fmla="*/ 695841 h 1334564"/>
                <a:gd name="connsiteX13" fmla="*/ 375115 w 1151037"/>
                <a:gd name="connsiteY13" fmla="*/ 545388 h 1334564"/>
                <a:gd name="connsiteX14" fmla="*/ 382100 w 1151037"/>
                <a:gd name="connsiteY14" fmla="*/ 505155 h 1334564"/>
                <a:gd name="connsiteX15" fmla="*/ 440493 w 1151037"/>
                <a:gd name="connsiteY15" fmla="*/ 265017 h 1334564"/>
                <a:gd name="connsiteX16" fmla="*/ 475696 w 1151037"/>
                <a:gd name="connsiteY16" fmla="*/ 102131 h 1334564"/>
                <a:gd name="connsiteX17" fmla="*/ 453065 w 1151037"/>
                <a:gd name="connsiteY17" fmla="*/ 85088 h 1334564"/>
                <a:gd name="connsiteX18" fmla="*/ 310994 w 1151037"/>
                <a:gd name="connsiteY18" fmla="*/ 33540 h 1334564"/>
                <a:gd name="connsiteX19" fmla="*/ 206082 w 1151037"/>
                <a:gd name="connsiteY19" fmla="*/ -127 h 1334564"/>
                <a:gd name="connsiteX20" fmla="*/ 179819 w 1151037"/>
                <a:gd name="connsiteY20" fmla="*/ 17615 h 1334564"/>
                <a:gd name="connsiteX21" fmla="*/ 63592 w 1151037"/>
                <a:gd name="connsiteY21" fmla="*/ 436704 h 1334564"/>
                <a:gd name="connsiteX22" fmla="*/ 2824 w 1151037"/>
                <a:gd name="connsiteY22" fmla="*/ 807318 h 1334564"/>
                <a:gd name="connsiteX23" fmla="*/ 1008 w 1151037"/>
                <a:gd name="connsiteY23" fmla="*/ 916142 h 1334564"/>
                <a:gd name="connsiteX24" fmla="*/ 182613 w 1151037"/>
                <a:gd name="connsiteY24" fmla="*/ 1274324 h 1334564"/>
                <a:gd name="connsiteX25" fmla="*/ 303870 w 1151037"/>
                <a:gd name="connsiteY25" fmla="*/ 1317769 h 1334564"/>
                <a:gd name="connsiteX26" fmla="*/ 437839 w 1151037"/>
                <a:gd name="connsiteY26" fmla="*/ 1334393 h 1334564"/>
                <a:gd name="connsiteX27" fmla="*/ 524730 w 1151037"/>
                <a:gd name="connsiteY27" fmla="*/ 1316372 h 1334564"/>
                <a:gd name="connsiteX28" fmla="*/ 593041 w 1151037"/>
                <a:gd name="connsiteY28" fmla="*/ 1289830 h 1334564"/>
                <a:gd name="connsiteX29" fmla="*/ 653670 w 1151037"/>
                <a:gd name="connsiteY29" fmla="*/ 1253230 h 1334564"/>
                <a:gd name="connsiteX30" fmla="*/ 712901 w 1151037"/>
                <a:gd name="connsiteY30" fmla="*/ 1224033 h 1334564"/>
                <a:gd name="connsiteX31" fmla="*/ 809571 w 1151037"/>
                <a:gd name="connsiteY31" fmla="*/ 1132252 h 1334564"/>
                <a:gd name="connsiteX32" fmla="*/ 894925 w 1151037"/>
                <a:gd name="connsiteY32" fmla="*/ 1031950 h 1334564"/>
                <a:gd name="connsiteX33" fmla="*/ 916857 w 1151037"/>
                <a:gd name="connsiteY33" fmla="*/ 998284 h 1334564"/>
                <a:gd name="connsiteX34" fmla="*/ 1009057 w 1151037"/>
                <a:gd name="connsiteY34" fmla="*/ 781614 h 1334564"/>
                <a:gd name="connsiteX35" fmla="*/ 1039231 w 1151037"/>
                <a:gd name="connsiteY35" fmla="*/ 700451 h 1334564"/>
                <a:gd name="connsiteX36" fmla="*/ 1050267 w 1151037"/>
                <a:gd name="connsiteY36" fmla="*/ 667343 h 1334564"/>
                <a:gd name="connsiteX37" fmla="*/ 1066890 w 1151037"/>
                <a:gd name="connsiteY37" fmla="*/ 603082 h 1334564"/>
                <a:gd name="connsiteX38" fmla="*/ 1098043 w 1151037"/>
                <a:gd name="connsiteY38" fmla="*/ 486576 h 1334564"/>
                <a:gd name="connsiteX39" fmla="*/ 1132689 w 1151037"/>
                <a:gd name="connsiteY39" fmla="*/ 364341 h 1334564"/>
                <a:gd name="connsiteX40" fmla="*/ 1138416 w 1151037"/>
                <a:gd name="connsiteY40" fmla="*/ 300779 h 1334564"/>
                <a:gd name="connsiteX41" fmla="*/ 1147635 w 1151037"/>
                <a:gd name="connsiteY41" fmla="*/ 233306 h 1334564"/>
                <a:gd name="connsiteX42" fmla="*/ 1150429 w 1151037"/>
                <a:gd name="connsiteY42" fmla="*/ 215006 h 1334564"/>
                <a:gd name="connsiteX43" fmla="*/ 1139254 w 1151037"/>
                <a:gd name="connsiteY43" fmla="*/ 173935 h 1334564"/>
                <a:gd name="connsiteX44" fmla="*/ 1113829 w 1151037"/>
                <a:gd name="connsiteY44" fmla="*/ 173935 h 1334564"/>
                <a:gd name="connsiteX45" fmla="*/ 1104889 w 1151037"/>
                <a:gd name="connsiteY45" fmla="*/ 173935 h 1334564"/>
                <a:gd name="connsiteX46" fmla="*/ 1066333 w 1151037"/>
                <a:gd name="connsiteY46" fmla="*/ 164016 h 1334564"/>
                <a:gd name="connsiteX47" fmla="*/ 1048591 w 1151037"/>
                <a:gd name="connsiteY47" fmla="*/ 135099 h 1334564"/>
                <a:gd name="connsiteX48" fmla="*/ 993830 w 1151037"/>
                <a:gd name="connsiteY48" fmla="*/ 90816 h 1334564"/>
                <a:gd name="connsiteX49" fmla="*/ 934738 w 1151037"/>
                <a:gd name="connsiteY49" fmla="*/ 70280 h 1334564"/>
                <a:gd name="connsiteX50" fmla="*/ 915180 w 1151037"/>
                <a:gd name="connsiteY50" fmla="*/ 74890 h 1334564"/>
                <a:gd name="connsiteX51" fmla="*/ 873271 w 1151037"/>
                <a:gd name="connsiteY51" fmla="*/ 86066 h 1334564"/>
                <a:gd name="connsiteX52" fmla="*/ 789454 w 1151037"/>
                <a:gd name="connsiteY52" fmla="*/ 278707 h 1334564"/>
                <a:gd name="connsiteX53" fmla="*/ 624054 w 1151037"/>
                <a:gd name="connsiteY53" fmla="*/ 830229 h 133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151037" h="1334564">
                  <a:moveTo>
                    <a:pt x="624054" y="830229"/>
                  </a:moveTo>
                  <a:cubicBezTo>
                    <a:pt x="584008" y="921590"/>
                    <a:pt x="553694" y="978959"/>
                    <a:pt x="533111" y="1002335"/>
                  </a:cubicBezTo>
                  <a:cubicBezTo>
                    <a:pt x="510205" y="1026835"/>
                    <a:pt x="478082" y="1040616"/>
                    <a:pt x="444543" y="1040332"/>
                  </a:cubicBezTo>
                  <a:lnTo>
                    <a:pt x="433787" y="1040332"/>
                  </a:lnTo>
                  <a:cubicBezTo>
                    <a:pt x="396534" y="1040984"/>
                    <a:pt x="372787" y="1037352"/>
                    <a:pt x="362542" y="1029436"/>
                  </a:cubicBezTo>
                  <a:cubicBezTo>
                    <a:pt x="352530" y="1020674"/>
                    <a:pt x="344321" y="1010045"/>
                    <a:pt x="338375" y="998144"/>
                  </a:cubicBezTo>
                  <a:cubicBezTo>
                    <a:pt x="331477" y="987937"/>
                    <a:pt x="326725" y="976436"/>
                    <a:pt x="324405" y="964337"/>
                  </a:cubicBezTo>
                  <a:cubicBezTo>
                    <a:pt x="325360" y="962676"/>
                    <a:pt x="325888" y="960804"/>
                    <a:pt x="325942" y="958889"/>
                  </a:cubicBezTo>
                  <a:cubicBezTo>
                    <a:pt x="328037" y="952742"/>
                    <a:pt x="325942" y="948552"/>
                    <a:pt x="321751" y="946456"/>
                  </a:cubicBezTo>
                  <a:cubicBezTo>
                    <a:pt x="317560" y="944361"/>
                    <a:pt x="315743" y="935280"/>
                    <a:pt x="314905" y="919634"/>
                  </a:cubicBezTo>
                  <a:cubicBezTo>
                    <a:pt x="314164" y="909963"/>
                    <a:pt x="314164" y="900249"/>
                    <a:pt x="314905" y="890578"/>
                  </a:cubicBezTo>
                  <a:cubicBezTo>
                    <a:pt x="318258" y="791580"/>
                    <a:pt x="323334" y="737610"/>
                    <a:pt x="330133" y="728669"/>
                  </a:cubicBezTo>
                  <a:cubicBezTo>
                    <a:pt x="333039" y="717930"/>
                    <a:pt x="334911" y="706937"/>
                    <a:pt x="335721" y="695841"/>
                  </a:cubicBezTo>
                  <a:cubicBezTo>
                    <a:pt x="342200" y="644180"/>
                    <a:pt x="355445" y="593595"/>
                    <a:pt x="375115" y="545388"/>
                  </a:cubicBezTo>
                  <a:cubicBezTo>
                    <a:pt x="379373" y="532384"/>
                    <a:pt x="381725" y="518833"/>
                    <a:pt x="382100" y="505155"/>
                  </a:cubicBezTo>
                  <a:cubicBezTo>
                    <a:pt x="383776" y="465202"/>
                    <a:pt x="403240" y="385156"/>
                    <a:pt x="440493" y="265017"/>
                  </a:cubicBezTo>
                  <a:cubicBezTo>
                    <a:pt x="465080" y="176822"/>
                    <a:pt x="476814" y="122527"/>
                    <a:pt x="475696" y="102131"/>
                  </a:cubicBezTo>
                  <a:cubicBezTo>
                    <a:pt x="475696" y="95984"/>
                    <a:pt x="467873" y="90397"/>
                    <a:pt x="453065" y="85088"/>
                  </a:cubicBezTo>
                  <a:cubicBezTo>
                    <a:pt x="423636" y="73354"/>
                    <a:pt x="376279" y="56171"/>
                    <a:pt x="310994" y="33540"/>
                  </a:cubicBezTo>
                  <a:cubicBezTo>
                    <a:pt x="276670" y="20393"/>
                    <a:pt x="241647" y="9153"/>
                    <a:pt x="206082" y="-127"/>
                  </a:cubicBezTo>
                  <a:cubicBezTo>
                    <a:pt x="195470" y="2417"/>
                    <a:pt x="186141" y="8720"/>
                    <a:pt x="179819" y="17615"/>
                  </a:cubicBezTo>
                  <a:cubicBezTo>
                    <a:pt x="160448" y="39128"/>
                    <a:pt x="121706" y="178824"/>
                    <a:pt x="63592" y="436704"/>
                  </a:cubicBezTo>
                  <a:cubicBezTo>
                    <a:pt x="34599" y="558650"/>
                    <a:pt x="14293" y="682499"/>
                    <a:pt x="2824" y="807318"/>
                  </a:cubicBezTo>
                  <a:cubicBezTo>
                    <a:pt x="-405" y="843501"/>
                    <a:pt x="-1012" y="879871"/>
                    <a:pt x="1008" y="916142"/>
                  </a:cubicBezTo>
                  <a:cubicBezTo>
                    <a:pt x="9855" y="1088248"/>
                    <a:pt x="70391" y="1207642"/>
                    <a:pt x="182613" y="1274324"/>
                  </a:cubicBezTo>
                  <a:cubicBezTo>
                    <a:pt x="220738" y="1294549"/>
                    <a:pt x="261575" y="1309181"/>
                    <a:pt x="303870" y="1317769"/>
                  </a:cubicBezTo>
                  <a:cubicBezTo>
                    <a:pt x="347557" y="1329405"/>
                    <a:pt x="392633" y="1334998"/>
                    <a:pt x="437839" y="1334393"/>
                  </a:cubicBezTo>
                  <a:cubicBezTo>
                    <a:pt x="467377" y="1331599"/>
                    <a:pt x="496517" y="1325555"/>
                    <a:pt x="524730" y="1316372"/>
                  </a:cubicBezTo>
                  <a:cubicBezTo>
                    <a:pt x="548663" y="1310872"/>
                    <a:pt x="571672" y="1301932"/>
                    <a:pt x="593041" y="1289830"/>
                  </a:cubicBezTo>
                  <a:cubicBezTo>
                    <a:pt x="612426" y="1276314"/>
                    <a:pt x="632680" y="1264087"/>
                    <a:pt x="653670" y="1253230"/>
                  </a:cubicBezTo>
                  <a:cubicBezTo>
                    <a:pt x="672376" y="1241519"/>
                    <a:pt x="692221" y="1231738"/>
                    <a:pt x="712901" y="1224033"/>
                  </a:cubicBezTo>
                  <a:cubicBezTo>
                    <a:pt x="719979" y="1224033"/>
                    <a:pt x="752202" y="1193440"/>
                    <a:pt x="809571" y="1132252"/>
                  </a:cubicBezTo>
                  <a:cubicBezTo>
                    <a:pt x="866939" y="1071065"/>
                    <a:pt x="895391" y="1037631"/>
                    <a:pt x="894925" y="1031950"/>
                  </a:cubicBezTo>
                  <a:cubicBezTo>
                    <a:pt x="900060" y="1019452"/>
                    <a:pt x="907500" y="1008031"/>
                    <a:pt x="916857" y="998284"/>
                  </a:cubicBezTo>
                  <a:cubicBezTo>
                    <a:pt x="942841" y="965408"/>
                    <a:pt x="973574" y="893185"/>
                    <a:pt x="1009057" y="781614"/>
                  </a:cubicBezTo>
                  <a:cubicBezTo>
                    <a:pt x="1016675" y="753714"/>
                    <a:pt x="1026773" y="726551"/>
                    <a:pt x="1039231" y="700451"/>
                  </a:cubicBezTo>
                  <a:cubicBezTo>
                    <a:pt x="1046526" y="690969"/>
                    <a:pt x="1050414" y="679305"/>
                    <a:pt x="1050267" y="667343"/>
                  </a:cubicBezTo>
                  <a:cubicBezTo>
                    <a:pt x="1053097" y="645311"/>
                    <a:pt x="1058682" y="623723"/>
                    <a:pt x="1066890" y="603082"/>
                  </a:cubicBezTo>
                  <a:cubicBezTo>
                    <a:pt x="1071082" y="590789"/>
                    <a:pt x="1080861" y="551953"/>
                    <a:pt x="1098043" y="486576"/>
                  </a:cubicBezTo>
                  <a:cubicBezTo>
                    <a:pt x="1115227" y="421198"/>
                    <a:pt x="1125983" y="380406"/>
                    <a:pt x="1132689" y="364341"/>
                  </a:cubicBezTo>
                  <a:cubicBezTo>
                    <a:pt x="1133667" y="360709"/>
                    <a:pt x="1135622" y="339475"/>
                    <a:pt x="1138416" y="300779"/>
                  </a:cubicBezTo>
                  <a:cubicBezTo>
                    <a:pt x="1138726" y="277996"/>
                    <a:pt x="1141823" y="255337"/>
                    <a:pt x="1147635" y="233306"/>
                  </a:cubicBezTo>
                  <a:cubicBezTo>
                    <a:pt x="1150567" y="227683"/>
                    <a:pt x="1151550" y="221247"/>
                    <a:pt x="1150429" y="215006"/>
                  </a:cubicBezTo>
                  <a:cubicBezTo>
                    <a:pt x="1150780" y="200520"/>
                    <a:pt x="1146896" y="186246"/>
                    <a:pt x="1139254" y="173935"/>
                  </a:cubicBezTo>
                  <a:cubicBezTo>
                    <a:pt x="1137857" y="170443"/>
                    <a:pt x="1129336" y="170163"/>
                    <a:pt x="1113829" y="173935"/>
                  </a:cubicBezTo>
                  <a:lnTo>
                    <a:pt x="1104889" y="173935"/>
                  </a:lnTo>
                  <a:cubicBezTo>
                    <a:pt x="1091299" y="174924"/>
                    <a:pt x="1077759" y="171441"/>
                    <a:pt x="1066333" y="164016"/>
                  </a:cubicBezTo>
                  <a:cubicBezTo>
                    <a:pt x="1055839" y="158070"/>
                    <a:pt x="1049138" y="147148"/>
                    <a:pt x="1048591" y="135099"/>
                  </a:cubicBezTo>
                  <a:cubicBezTo>
                    <a:pt x="1047939" y="123085"/>
                    <a:pt x="1029685" y="108324"/>
                    <a:pt x="993830" y="90816"/>
                  </a:cubicBezTo>
                  <a:cubicBezTo>
                    <a:pt x="965891" y="76846"/>
                    <a:pt x="945635" y="69722"/>
                    <a:pt x="934738" y="70280"/>
                  </a:cubicBezTo>
                  <a:cubicBezTo>
                    <a:pt x="928071" y="71104"/>
                    <a:pt x="921514" y="72650"/>
                    <a:pt x="915180" y="74890"/>
                  </a:cubicBezTo>
                  <a:cubicBezTo>
                    <a:pt x="902004" y="81124"/>
                    <a:pt x="887803" y="84911"/>
                    <a:pt x="873271" y="86066"/>
                  </a:cubicBezTo>
                  <a:cubicBezTo>
                    <a:pt x="850548" y="87184"/>
                    <a:pt x="822609" y="151397"/>
                    <a:pt x="789454" y="278707"/>
                  </a:cubicBezTo>
                  <a:cubicBezTo>
                    <a:pt x="719234" y="557355"/>
                    <a:pt x="664100" y="741195"/>
                    <a:pt x="624054" y="830229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4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6617840" y="3064279"/>
              <a:ext cx="936604" cy="1423416"/>
            </a:xfrm>
            <a:custGeom>
              <a:avLst/>
              <a:gdLst>
                <a:gd name="connsiteX0" fmla="*/ 57154 w 936604"/>
                <a:gd name="connsiteY0" fmla="*/ 317304 h 1423416"/>
                <a:gd name="connsiteX1" fmla="*/ 62183 w 936604"/>
                <a:gd name="connsiteY1" fmla="*/ 327921 h 1423416"/>
                <a:gd name="connsiteX2" fmla="*/ 66374 w 936604"/>
                <a:gd name="connsiteY2" fmla="*/ 338538 h 1423416"/>
                <a:gd name="connsiteX3" fmla="*/ 109679 w 936604"/>
                <a:gd name="connsiteY3" fmla="*/ 426826 h 1423416"/>
                <a:gd name="connsiteX4" fmla="*/ 151588 w 936604"/>
                <a:gd name="connsiteY4" fmla="*/ 444707 h 1423416"/>
                <a:gd name="connsiteX5" fmla="*/ 230517 w 936604"/>
                <a:gd name="connsiteY5" fmla="*/ 429760 h 1423416"/>
                <a:gd name="connsiteX6" fmla="*/ 293520 w 936604"/>
                <a:gd name="connsiteY6" fmla="*/ 421099 h 1423416"/>
                <a:gd name="connsiteX7" fmla="*/ 306373 w 936604"/>
                <a:gd name="connsiteY7" fmla="*/ 425988 h 1423416"/>
                <a:gd name="connsiteX8" fmla="*/ 201041 w 936604"/>
                <a:gd name="connsiteY8" fmla="*/ 880281 h 1423416"/>
                <a:gd name="connsiteX9" fmla="*/ 95012 w 936604"/>
                <a:gd name="connsiteY9" fmla="*/ 1360138 h 1423416"/>
                <a:gd name="connsiteX10" fmla="*/ 103394 w 936604"/>
                <a:gd name="connsiteY10" fmla="*/ 1383188 h 1423416"/>
                <a:gd name="connsiteX11" fmla="*/ 207747 w 936604"/>
                <a:gd name="connsiteY11" fmla="*/ 1405121 h 1423416"/>
                <a:gd name="connsiteX12" fmla="*/ 313637 w 936604"/>
                <a:gd name="connsiteY12" fmla="*/ 1423281 h 1423416"/>
                <a:gd name="connsiteX13" fmla="*/ 320343 w 936604"/>
                <a:gd name="connsiteY13" fmla="*/ 1411965 h 1423416"/>
                <a:gd name="connsiteX14" fmla="*/ 336827 w 936604"/>
                <a:gd name="connsiteY14" fmla="*/ 1396739 h 1423416"/>
                <a:gd name="connsiteX15" fmla="*/ 363508 w 936604"/>
                <a:gd name="connsiteY15" fmla="*/ 1404422 h 1423416"/>
                <a:gd name="connsiteX16" fmla="*/ 370913 w 936604"/>
                <a:gd name="connsiteY16" fmla="*/ 1409451 h 1423416"/>
                <a:gd name="connsiteX17" fmla="*/ 373147 w 936604"/>
                <a:gd name="connsiteY17" fmla="*/ 1380394 h 1423416"/>
                <a:gd name="connsiteX18" fmla="*/ 383345 w 936604"/>
                <a:gd name="connsiteY18" fmla="*/ 1332757 h 1423416"/>
                <a:gd name="connsiteX19" fmla="*/ 393264 w 936604"/>
                <a:gd name="connsiteY19" fmla="*/ 1314178 h 1423416"/>
                <a:gd name="connsiteX20" fmla="*/ 412262 w 936604"/>
                <a:gd name="connsiteY20" fmla="*/ 1260674 h 1423416"/>
                <a:gd name="connsiteX21" fmla="*/ 553915 w 936604"/>
                <a:gd name="connsiteY21" fmla="*/ 806242 h 1423416"/>
                <a:gd name="connsiteX22" fmla="*/ 629351 w 936604"/>
                <a:gd name="connsiteY22" fmla="*/ 545289 h 1423416"/>
                <a:gd name="connsiteX23" fmla="*/ 658687 w 936604"/>
                <a:gd name="connsiteY23" fmla="*/ 446105 h 1423416"/>
                <a:gd name="connsiteX24" fmla="*/ 670980 w 936604"/>
                <a:gd name="connsiteY24" fmla="*/ 402799 h 1423416"/>
                <a:gd name="connsiteX25" fmla="*/ 693471 w 936604"/>
                <a:gd name="connsiteY25" fmla="*/ 382682 h 1423416"/>
                <a:gd name="connsiteX26" fmla="*/ 821573 w 936604"/>
                <a:gd name="connsiteY26" fmla="*/ 338119 h 1423416"/>
                <a:gd name="connsiteX27" fmla="*/ 876054 w 936604"/>
                <a:gd name="connsiteY27" fmla="*/ 304592 h 1423416"/>
                <a:gd name="connsiteX28" fmla="*/ 886392 w 936604"/>
                <a:gd name="connsiteY28" fmla="*/ 276653 h 1423416"/>
                <a:gd name="connsiteX29" fmla="*/ 867114 w 936604"/>
                <a:gd name="connsiteY29" fmla="*/ 273021 h 1423416"/>
                <a:gd name="connsiteX30" fmla="*/ 846858 w 936604"/>
                <a:gd name="connsiteY30" fmla="*/ 266874 h 1423416"/>
                <a:gd name="connsiteX31" fmla="*/ 886672 w 936604"/>
                <a:gd name="connsiteY31" fmla="*/ 230413 h 1423416"/>
                <a:gd name="connsiteX32" fmla="*/ 915868 w 936604"/>
                <a:gd name="connsiteY32" fmla="*/ 198143 h 1423416"/>
                <a:gd name="connsiteX33" fmla="*/ 910280 w 936604"/>
                <a:gd name="connsiteY33" fmla="*/ 194791 h 1423416"/>
                <a:gd name="connsiteX34" fmla="*/ 901339 w 936604"/>
                <a:gd name="connsiteY34" fmla="*/ 197026 h 1423416"/>
                <a:gd name="connsiteX35" fmla="*/ 907626 w 936604"/>
                <a:gd name="connsiteY35" fmla="*/ 178726 h 1423416"/>
                <a:gd name="connsiteX36" fmla="*/ 914471 w 936604"/>
                <a:gd name="connsiteY36" fmla="*/ 171042 h 1423416"/>
                <a:gd name="connsiteX37" fmla="*/ 913074 w 936604"/>
                <a:gd name="connsiteY37" fmla="*/ 143941 h 1423416"/>
                <a:gd name="connsiteX38" fmla="*/ 921176 w 936604"/>
                <a:gd name="connsiteY38" fmla="*/ 125501 h 1423416"/>
                <a:gd name="connsiteX39" fmla="*/ 934447 w 936604"/>
                <a:gd name="connsiteY39" fmla="*/ 101194 h 1423416"/>
                <a:gd name="connsiteX40" fmla="*/ 919640 w 936604"/>
                <a:gd name="connsiteY40" fmla="*/ 60403 h 1423416"/>
                <a:gd name="connsiteX41" fmla="*/ 866555 w 936604"/>
                <a:gd name="connsiteY41" fmla="*/ 12347 h 1423416"/>
                <a:gd name="connsiteX42" fmla="*/ 848115 w 936604"/>
                <a:gd name="connsiteY42" fmla="*/ 6061 h 1423416"/>
                <a:gd name="connsiteX43" fmla="*/ 824227 w 936604"/>
                <a:gd name="connsiteY43" fmla="*/ 54 h 1423416"/>
                <a:gd name="connsiteX44" fmla="*/ 581854 w 936604"/>
                <a:gd name="connsiteY44" fmla="*/ 39588 h 1423416"/>
                <a:gd name="connsiteX45" fmla="*/ 4768 w 936604"/>
                <a:gd name="connsiteY45" fmla="*/ 155815 h 1423416"/>
                <a:gd name="connsiteX46" fmla="*/ 18 w 936604"/>
                <a:gd name="connsiteY46" fmla="*/ 168667 h 1423416"/>
                <a:gd name="connsiteX47" fmla="*/ 52265 w 936604"/>
                <a:gd name="connsiteY47" fmla="*/ 305430 h 1423416"/>
                <a:gd name="connsiteX48" fmla="*/ 57154 w 936604"/>
                <a:gd name="connsiteY48" fmla="*/ 317304 h 142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36604" h="1423416">
                  <a:moveTo>
                    <a:pt x="57154" y="317304"/>
                  </a:moveTo>
                  <a:cubicBezTo>
                    <a:pt x="58592" y="320952"/>
                    <a:pt x="60272" y="324499"/>
                    <a:pt x="62183" y="327921"/>
                  </a:cubicBezTo>
                  <a:cubicBezTo>
                    <a:pt x="63867" y="331340"/>
                    <a:pt x="65269" y="334891"/>
                    <a:pt x="66374" y="338538"/>
                  </a:cubicBezTo>
                  <a:cubicBezTo>
                    <a:pt x="77799" y="369351"/>
                    <a:pt x="92309" y="398930"/>
                    <a:pt x="109679" y="426826"/>
                  </a:cubicBezTo>
                  <a:cubicBezTo>
                    <a:pt x="119521" y="439756"/>
                    <a:pt x="135444" y="446550"/>
                    <a:pt x="151588" y="444707"/>
                  </a:cubicBezTo>
                  <a:cubicBezTo>
                    <a:pt x="154104" y="444707"/>
                    <a:pt x="180413" y="439725"/>
                    <a:pt x="230517" y="429760"/>
                  </a:cubicBezTo>
                  <a:cubicBezTo>
                    <a:pt x="251306" y="425498"/>
                    <a:pt x="272353" y="422605"/>
                    <a:pt x="293520" y="421099"/>
                  </a:cubicBezTo>
                  <a:cubicBezTo>
                    <a:pt x="301903" y="421099"/>
                    <a:pt x="306233" y="422356"/>
                    <a:pt x="306373" y="425988"/>
                  </a:cubicBezTo>
                  <a:cubicBezTo>
                    <a:pt x="308049" y="457280"/>
                    <a:pt x="272938" y="608711"/>
                    <a:pt x="201041" y="880281"/>
                  </a:cubicBezTo>
                  <a:cubicBezTo>
                    <a:pt x="129144" y="1151851"/>
                    <a:pt x="93802" y="1311803"/>
                    <a:pt x="95012" y="1360138"/>
                  </a:cubicBezTo>
                  <a:cubicBezTo>
                    <a:pt x="95664" y="1373363"/>
                    <a:pt x="98458" y="1381046"/>
                    <a:pt x="103394" y="1383188"/>
                  </a:cubicBezTo>
                  <a:cubicBezTo>
                    <a:pt x="108330" y="1385330"/>
                    <a:pt x="143114" y="1392641"/>
                    <a:pt x="207747" y="1405121"/>
                  </a:cubicBezTo>
                  <a:cubicBezTo>
                    <a:pt x="272426" y="1417413"/>
                    <a:pt x="307630" y="1423560"/>
                    <a:pt x="313637" y="1423281"/>
                  </a:cubicBezTo>
                  <a:cubicBezTo>
                    <a:pt x="319643" y="1423002"/>
                    <a:pt x="320761" y="1419230"/>
                    <a:pt x="320343" y="1411965"/>
                  </a:cubicBezTo>
                  <a:cubicBezTo>
                    <a:pt x="319923" y="1404701"/>
                    <a:pt x="325371" y="1397996"/>
                    <a:pt x="336827" y="1396739"/>
                  </a:cubicBezTo>
                  <a:cubicBezTo>
                    <a:pt x="346454" y="1394386"/>
                    <a:pt x="356607" y="1397310"/>
                    <a:pt x="363508" y="1404422"/>
                  </a:cubicBezTo>
                  <a:cubicBezTo>
                    <a:pt x="366023" y="1407914"/>
                    <a:pt x="368537" y="1409590"/>
                    <a:pt x="370913" y="1409451"/>
                  </a:cubicBezTo>
                  <a:cubicBezTo>
                    <a:pt x="373287" y="1409311"/>
                    <a:pt x="373986" y="1398415"/>
                    <a:pt x="373147" y="1380394"/>
                  </a:cubicBezTo>
                  <a:cubicBezTo>
                    <a:pt x="371751" y="1355109"/>
                    <a:pt x="375243" y="1339184"/>
                    <a:pt x="383345" y="1332757"/>
                  </a:cubicBezTo>
                  <a:cubicBezTo>
                    <a:pt x="388827" y="1327997"/>
                    <a:pt x="392358" y="1321381"/>
                    <a:pt x="393264" y="1314178"/>
                  </a:cubicBezTo>
                  <a:cubicBezTo>
                    <a:pt x="393264" y="1312921"/>
                    <a:pt x="399550" y="1295179"/>
                    <a:pt x="412262" y="1260674"/>
                  </a:cubicBezTo>
                  <a:cubicBezTo>
                    <a:pt x="456407" y="1154598"/>
                    <a:pt x="503624" y="1003121"/>
                    <a:pt x="553915" y="806242"/>
                  </a:cubicBezTo>
                  <a:cubicBezTo>
                    <a:pt x="584182" y="691318"/>
                    <a:pt x="609328" y="604334"/>
                    <a:pt x="629351" y="545289"/>
                  </a:cubicBezTo>
                  <a:cubicBezTo>
                    <a:pt x="644997" y="496302"/>
                    <a:pt x="654776" y="463241"/>
                    <a:pt x="658687" y="446105"/>
                  </a:cubicBezTo>
                  <a:cubicBezTo>
                    <a:pt x="661469" y="431328"/>
                    <a:pt x="665584" y="416833"/>
                    <a:pt x="670980" y="402799"/>
                  </a:cubicBezTo>
                  <a:cubicBezTo>
                    <a:pt x="676416" y="394094"/>
                    <a:pt x="684217" y="387117"/>
                    <a:pt x="693471" y="382682"/>
                  </a:cubicBezTo>
                  <a:cubicBezTo>
                    <a:pt x="734081" y="362389"/>
                    <a:pt x="777136" y="347411"/>
                    <a:pt x="821573" y="338119"/>
                  </a:cubicBezTo>
                  <a:cubicBezTo>
                    <a:pt x="851282" y="330576"/>
                    <a:pt x="869442" y="319400"/>
                    <a:pt x="876054" y="304592"/>
                  </a:cubicBezTo>
                  <a:cubicBezTo>
                    <a:pt x="881192" y="295995"/>
                    <a:pt x="884696" y="286523"/>
                    <a:pt x="886392" y="276653"/>
                  </a:cubicBezTo>
                  <a:cubicBezTo>
                    <a:pt x="885554" y="273579"/>
                    <a:pt x="879128" y="272462"/>
                    <a:pt x="867114" y="273021"/>
                  </a:cubicBezTo>
                  <a:cubicBezTo>
                    <a:pt x="855100" y="273579"/>
                    <a:pt x="847137" y="271624"/>
                    <a:pt x="846858" y="266874"/>
                  </a:cubicBezTo>
                  <a:cubicBezTo>
                    <a:pt x="846858" y="258306"/>
                    <a:pt x="860129" y="246152"/>
                    <a:pt x="886672" y="230413"/>
                  </a:cubicBezTo>
                  <a:cubicBezTo>
                    <a:pt x="906648" y="219796"/>
                    <a:pt x="916427" y="209040"/>
                    <a:pt x="915868" y="198143"/>
                  </a:cubicBezTo>
                  <a:cubicBezTo>
                    <a:pt x="915868" y="195769"/>
                    <a:pt x="913912" y="194651"/>
                    <a:pt x="910280" y="194791"/>
                  </a:cubicBezTo>
                  <a:cubicBezTo>
                    <a:pt x="907166" y="194829"/>
                    <a:pt x="904105" y="195594"/>
                    <a:pt x="901339" y="197026"/>
                  </a:cubicBezTo>
                  <a:cubicBezTo>
                    <a:pt x="894075" y="198702"/>
                    <a:pt x="896311" y="192555"/>
                    <a:pt x="907626" y="178726"/>
                  </a:cubicBezTo>
                  <a:lnTo>
                    <a:pt x="914471" y="171042"/>
                  </a:lnTo>
                  <a:cubicBezTo>
                    <a:pt x="928441" y="152183"/>
                    <a:pt x="928441" y="143103"/>
                    <a:pt x="913074" y="143941"/>
                  </a:cubicBezTo>
                  <a:cubicBezTo>
                    <a:pt x="904692" y="143941"/>
                    <a:pt x="907346" y="138214"/>
                    <a:pt x="921176" y="125501"/>
                  </a:cubicBezTo>
                  <a:cubicBezTo>
                    <a:pt x="935007" y="112789"/>
                    <a:pt x="939476" y="104547"/>
                    <a:pt x="934447" y="101194"/>
                  </a:cubicBezTo>
                  <a:cubicBezTo>
                    <a:pt x="929419" y="97841"/>
                    <a:pt x="923272" y="84291"/>
                    <a:pt x="919640" y="60403"/>
                  </a:cubicBezTo>
                  <a:cubicBezTo>
                    <a:pt x="913214" y="26875"/>
                    <a:pt x="895472" y="10950"/>
                    <a:pt x="866555" y="12347"/>
                  </a:cubicBezTo>
                  <a:cubicBezTo>
                    <a:pt x="854542" y="12999"/>
                    <a:pt x="848395" y="10904"/>
                    <a:pt x="848115" y="6061"/>
                  </a:cubicBezTo>
                  <a:cubicBezTo>
                    <a:pt x="848115" y="1311"/>
                    <a:pt x="839874" y="-784"/>
                    <a:pt x="824227" y="54"/>
                  </a:cubicBezTo>
                  <a:cubicBezTo>
                    <a:pt x="804949" y="985"/>
                    <a:pt x="724158" y="14163"/>
                    <a:pt x="581854" y="39588"/>
                  </a:cubicBezTo>
                  <a:cubicBezTo>
                    <a:pt x="209795" y="106829"/>
                    <a:pt x="17434" y="145571"/>
                    <a:pt x="4768" y="155815"/>
                  </a:cubicBezTo>
                  <a:cubicBezTo>
                    <a:pt x="1048" y="158976"/>
                    <a:pt x="-752" y="163848"/>
                    <a:pt x="18" y="168667"/>
                  </a:cubicBezTo>
                  <a:cubicBezTo>
                    <a:pt x="577" y="179564"/>
                    <a:pt x="17993" y="225151"/>
                    <a:pt x="52265" y="305430"/>
                  </a:cubicBezTo>
                  <a:cubicBezTo>
                    <a:pt x="53662" y="308503"/>
                    <a:pt x="55478" y="312555"/>
                    <a:pt x="57154" y="317304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5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1036823" y="4762738"/>
              <a:ext cx="940617" cy="1770618"/>
            </a:xfrm>
            <a:custGeom>
              <a:avLst/>
              <a:gdLst>
                <a:gd name="connsiteX0" fmla="*/ 828983 w 940617"/>
                <a:gd name="connsiteY0" fmla="*/ 1244020 h 1770618"/>
                <a:gd name="connsiteX1" fmla="*/ 754106 w 940617"/>
                <a:gd name="connsiteY1" fmla="*/ 1182833 h 1770618"/>
                <a:gd name="connsiteX2" fmla="*/ 674758 w 940617"/>
                <a:gd name="connsiteY2" fmla="*/ 1211470 h 1770618"/>
                <a:gd name="connsiteX3" fmla="*/ 547215 w 940617"/>
                <a:gd name="connsiteY3" fmla="*/ 1262879 h 1770618"/>
                <a:gd name="connsiteX4" fmla="*/ 492175 w 940617"/>
                <a:gd name="connsiteY4" fmla="*/ 1283694 h 1770618"/>
                <a:gd name="connsiteX5" fmla="*/ 548054 w 940617"/>
                <a:gd name="connsiteY5" fmla="*/ 1184230 h 1770618"/>
                <a:gd name="connsiteX6" fmla="*/ 599462 w 940617"/>
                <a:gd name="connsiteY6" fmla="*/ 1047048 h 1770618"/>
                <a:gd name="connsiteX7" fmla="*/ 619857 w 940617"/>
                <a:gd name="connsiteY7" fmla="*/ 1007793 h 1770618"/>
                <a:gd name="connsiteX8" fmla="*/ 630754 w 940617"/>
                <a:gd name="connsiteY8" fmla="*/ 1001647 h 1770618"/>
                <a:gd name="connsiteX9" fmla="*/ 632430 w 940617"/>
                <a:gd name="connsiteY9" fmla="*/ 987677 h 1770618"/>
                <a:gd name="connsiteX10" fmla="*/ 623070 w 940617"/>
                <a:gd name="connsiteY10" fmla="*/ 978597 h 1770618"/>
                <a:gd name="connsiteX11" fmla="*/ 615806 w 940617"/>
                <a:gd name="connsiteY11" fmla="*/ 967700 h 1770618"/>
                <a:gd name="connsiteX12" fmla="*/ 633408 w 940617"/>
                <a:gd name="connsiteY12" fmla="*/ 917410 h 1770618"/>
                <a:gd name="connsiteX13" fmla="*/ 656178 w 940617"/>
                <a:gd name="connsiteY13" fmla="*/ 880390 h 1770618"/>
                <a:gd name="connsiteX14" fmla="*/ 670148 w 940617"/>
                <a:gd name="connsiteY14" fmla="*/ 834710 h 1770618"/>
                <a:gd name="connsiteX15" fmla="*/ 701300 w 940617"/>
                <a:gd name="connsiteY15" fmla="*/ 741253 h 1770618"/>
                <a:gd name="connsiteX16" fmla="*/ 726865 w 940617"/>
                <a:gd name="connsiteY16" fmla="*/ 670287 h 1770618"/>
                <a:gd name="connsiteX17" fmla="*/ 752429 w 940617"/>
                <a:gd name="connsiteY17" fmla="*/ 599461 h 1770618"/>
                <a:gd name="connsiteX18" fmla="*/ 777993 w 940617"/>
                <a:gd name="connsiteY18" fmla="*/ 528634 h 1770618"/>
                <a:gd name="connsiteX19" fmla="*/ 821160 w 940617"/>
                <a:gd name="connsiteY19" fmla="*/ 405283 h 1770618"/>
                <a:gd name="connsiteX20" fmla="*/ 864047 w 940617"/>
                <a:gd name="connsiteY20" fmla="*/ 279556 h 1770618"/>
                <a:gd name="connsiteX21" fmla="*/ 876480 w 940617"/>
                <a:gd name="connsiteY21" fmla="*/ 216134 h 1770618"/>
                <a:gd name="connsiteX22" fmla="*/ 885560 w 940617"/>
                <a:gd name="connsiteY22" fmla="*/ 172967 h 1770618"/>
                <a:gd name="connsiteX23" fmla="*/ 872848 w 940617"/>
                <a:gd name="connsiteY23" fmla="*/ 145028 h 1770618"/>
                <a:gd name="connsiteX24" fmla="*/ 644863 w 940617"/>
                <a:gd name="connsiteY24" fmla="*/ 28801 h 1770618"/>
                <a:gd name="connsiteX25" fmla="*/ 551406 w 940617"/>
                <a:gd name="connsiteY25" fmla="*/ -116 h 1770618"/>
                <a:gd name="connsiteX26" fmla="*/ 534643 w 940617"/>
                <a:gd name="connsiteY26" fmla="*/ 25448 h 1770618"/>
                <a:gd name="connsiteX27" fmla="*/ 504468 w 940617"/>
                <a:gd name="connsiteY27" fmla="*/ 94179 h 1770618"/>
                <a:gd name="connsiteX28" fmla="*/ 400394 w 940617"/>
                <a:gd name="connsiteY28" fmla="*/ 384468 h 1770618"/>
                <a:gd name="connsiteX29" fmla="*/ 227031 w 940617"/>
                <a:gd name="connsiteY29" fmla="*/ 857899 h 1770618"/>
                <a:gd name="connsiteX30" fmla="*/ 38162 w 940617"/>
                <a:gd name="connsiteY30" fmla="*/ 1381341 h 1770618"/>
                <a:gd name="connsiteX31" fmla="*/ 20700 w 940617"/>
                <a:gd name="connsiteY31" fmla="*/ 1433867 h 1770618"/>
                <a:gd name="connsiteX32" fmla="*/ -115 w 940617"/>
                <a:gd name="connsiteY32" fmla="*/ 1511259 h 1770618"/>
                <a:gd name="connsiteX33" fmla="*/ 34250 w 940617"/>
                <a:gd name="connsiteY33" fmla="*/ 1567836 h 1770618"/>
                <a:gd name="connsiteX34" fmla="*/ 70292 w 940617"/>
                <a:gd name="connsiteY34" fmla="*/ 1615333 h 1770618"/>
                <a:gd name="connsiteX35" fmla="*/ 90967 w 940617"/>
                <a:gd name="connsiteY35" fmla="*/ 1646904 h 1770618"/>
                <a:gd name="connsiteX36" fmla="*/ 120024 w 940617"/>
                <a:gd name="connsiteY36" fmla="*/ 1666741 h 1770618"/>
                <a:gd name="connsiteX37" fmla="*/ 161933 w 940617"/>
                <a:gd name="connsiteY37" fmla="*/ 1693843 h 1770618"/>
                <a:gd name="connsiteX38" fmla="*/ 238207 w 940617"/>
                <a:gd name="connsiteY38" fmla="*/ 1737009 h 1770618"/>
                <a:gd name="connsiteX39" fmla="*/ 284307 w 940617"/>
                <a:gd name="connsiteY39" fmla="*/ 1761595 h 1770618"/>
                <a:gd name="connsiteX40" fmla="*/ 294784 w 940617"/>
                <a:gd name="connsiteY40" fmla="*/ 1770117 h 1770618"/>
                <a:gd name="connsiteX41" fmla="*/ 316018 w 940617"/>
                <a:gd name="connsiteY41" fmla="*/ 1766764 h 1770618"/>
                <a:gd name="connsiteX42" fmla="*/ 331105 w 940617"/>
                <a:gd name="connsiteY42" fmla="*/ 1754750 h 1770618"/>
                <a:gd name="connsiteX43" fmla="*/ 348707 w 940617"/>
                <a:gd name="connsiteY43" fmla="*/ 1747067 h 1770618"/>
                <a:gd name="connsiteX44" fmla="*/ 402071 w 940617"/>
                <a:gd name="connsiteY44" fmla="*/ 1739942 h 1770618"/>
                <a:gd name="connsiteX45" fmla="*/ 438671 w 940617"/>
                <a:gd name="connsiteY45" fmla="*/ 1730163 h 1770618"/>
                <a:gd name="connsiteX46" fmla="*/ 479463 w 940617"/>
                <a:gd name="connsiteY46" fmla="*/ 1716892 h 1770618"/>
                <a:gd name="connsiteX47" fmla="*/ 501116 w 940617"/>
                <a:gd name="connsiteY47" fmla="*/ 1699011 h 1770618"/>
                <a:gd name="connsiteX48" fmla="*/ 612873 w 940617"/>
                <a:gd name="connsiteY48" fmla="*/ 1655146 h 1770618"/>
                <a:gd name="connsiteX49" fmla="*/ 720020 w 940617"/>
                <a:gd name="connsiteY49" fmla="*/ 1601363 h 1770618"/>
                <a:gd name="connsiteX50" fmla="*/ 848261 w 940617"/>
                <a:gd name="connsiteY50" fmla="*/ 1517545 h 1770618"/>
                <a:gd name="connsiteX51" fmla="*/ 904140 w 940617"/>
                <a:gd name="connsiteY51" fmla="*/ 1481085 h 1770618"/>
                <a:gd name="connsiteX52" fmla="*/ 927189 w 940617"/>
                <a:gd name="connsiteY52" fmla="*/ 1449653 h 1770618"/>
                <a:gd name="connsiteX53" fmla="*/ 940461 w 940617"/>
                <a:gd name="connsiteY53" fmla="*/ 1400620 h 1770618"/>
                <a:gd name="connsiteX54" fmla="*/ 828983 w 940617"/>
                <a:gd name="connsiteY54" fmla="*/ 1244020 h 17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40617" h="1770618">
                  <a:moveTo>
                    <a:pt x="828983" y="1244020"/>
                  </a:moveTo>
                  <a:cubicBezTo>
                    <a:pt x="786515" y="1202856"/>
                    <a:pt x="761556" y="1182460"/>
                    <a:pt x="754106" y="1182833"/>
                  </a:cubicBezTo>
                  <a:cubicBezTo>
                    <a:pt x="726851" y="1189980"/>
                    <a:pt x="700295" y="1199565"/>
                    <a:pt x="674758" y="1211470"/>
                  </a:cubicBezTo>
                  <a:cubicBezTo>
                    <a:pt x="630800" y="1228607"/>
                    <a:pt x="588286" y="1245743"/>
                    <a:pt x="547215" y="1262879"/>
                  </a:cubicBezTo>
                  <a:lnTo>
                    <a:pt x="492175" y="1283694"/>
                  </a:lnTo>
                  <a:cubicBezTo>
                    <a:pt x="503698" y="1247021"/>
                    <a:pt x="522728" y="1213148"/>
                    <a:pt x="548054" y="1184230"/>
                  </a:cubicBezTo>
                  <a:cubicBezTo>
                    <a:pt x="565097" y="1165604"/>
                    <a:pt x="582232" y="1119877"/>
                    <a:pt x="599462" y="1047048"/>
                  </a:cubicBezTo>
                  <a:cubicBezTo>
                    <a:pt x="605608" y="1021344"/>
                    <a:pt x="612454" y="1008212"/>
                    <a:pt x="619857" y="1007793"/>
                  </a:cubicBezTo>
                  <a:cubicBezTo>
                    <a:pt x="624255" y="1007576"/>
                    <a:pt x="628293" y="1005298"/>
                    <a:pt x="630754" y="1001647"/>
                  </a:cubicBezTo>
                  <a:cubicBezTo>
                    <a:pt x="633788" y="997632"/>
                    <a:pt x="634428" y="992296"/>
                    <a:pt x="632430" y="987677"/>
                  </a:cubicBezTo>
                  <a:cubicBezTo>
                    <a:pt x="631001" y="983291"/>
                    <a:pt x="627498" y="979892"/>
                    <a:pt x="623070" y="978597"/>
                  </a:cubicBezTo>
                  <a:cubicBezTo>
                    <a:pt x="618881" y="976517"/>
                    <a:pt x="616115" y="972367"/>
                    <a:pt x="615806" y="967700"/>
                  </a:cubicBezTo>
                  <a:cubicBezTo>
                    <a:pt x="617623" y="949783"/>
                    <a:pt x="623655" y="932550"/>
                    <a:pt x="633408" y="917410"/>
                  </a:cubicBezTo>
                  <a:cubicBezTo>
                    <a:pt x="639332" y="904120"/>
                    <a:pt x="646989" y="891672"/>
                    <a:pt x="656178" y="880390"/>
                  </a:cubicBezTo>
                  <a:cubicBezTo>
                    <a:pt x="665368" y="866936"/>
                    <a:pt x="670241" y="851002"/>
                    <a:pt x="670148" y="834710"/>
                  </a:cubicBezTo>
                  <a:cubicBezTo>
                    <a:pt x="670148" y="816829"/>
                    <a:pt x="681184" y="785676"/>
                    <a:pt x="701300" y="741253"/>
                  </a:cubicBezTo>
                  <a:cubicBezTo>
                    <a:pt x="718809" y="701393"/>
                    <a:pt x="727331" y="677737"/>
                    <a:pt x="726865" y="670287"/>
                  </a:cubicBezTo>
                  <a:cubicBezTo>
                    <a:pt x="734056" y="646219"/>
                    <a:pt x="742591" y="622573"/>
                    <a:pt x="752429" y="599461"/>
                  </a:cubicBezTo>
                  <a:cubicBezTo>
                    <a:pt x="762267" y="576348"/>
                    <a:pt x="770802" y="552702"/>
                    <a:pt x="777993" y="528634"/>
                  </a:cubicBezTo>
                  <a:cubicBezTo>
                    <a:pt x="777994" y="525561"/>
                    <a:pt x="792382" y="484444"/>
                    <a:pt x="821160" y="405283"/>
                  </a:cubicBezTo>
                  <a:cubicBezTo>
                    <a:pt x="849937" y="326121"/>
                    <a:pt x="864233" y="284213"/>
                    <a:pt x="864047" y="279556"/>
                  </a:cubicBezTo>
                  <a:cubicBezTo>
                    <a:pt x="864859" y="257896"/>
                    <a:pt x="869054" y="236497"/>
                    <a:pt x="876480" y="216134"/>
                  </a:cubicBezTo>
                  <a:cubicBezTo>
                    <a:pt x="882167" y="202435"/>
                    <a:pt x="885246" y="187796"/>
                    <a:pt x="885560" y="172967"/>
                  </a:cubicBezTo>
                  <a:cubicBezTo>
                    <a:pt x="883858" y="162697"/>
                    <a:pt x="879472" y="153059"/>
                    <a:pt x="872848" y="145028"/>
                  </a:cubicBezTo>
                  <a:cubicBezTo>
                    <a:pt x="848634" y="110384"/>
                    <a:pt x="772639" y="71641"/>
                    <a:pt x="644863" y="28801"/>
                  </a:cubicBezTo>
                  <a:cubicBezTo>
                    <a:pt x="591499" y="9150"/>
                    <a:pt x="560347" y="-489"/>
                    <a:pt x="551406" y="-116"/>
                  </a:cubicBezTo>
                  <a:cubicBezTo>
                    <a:pt x="546936" y="-116"/>
                    <a:pt x="541348" y="8405"/>
                    <a:pt x="534643" y="25448"/>
                  </a:cubicBezTo>
                  <a:lnTo>
                    <a:pt x="504468" y="94179"/>
                  </a:lnTo>
                  <a:cubicBezTo>
                    <a:pt x="489753" y="127986"/>
                    <a:pt x="455062" y="224748"/>
                    <a:pt x="400394" y="384468"/>
                  </a:cubicBezTo>
                  <a:cubicBezTo>
                    <a:pt x="321792" y="603977"/>
                    <a:pt x="264004" y="761788"/>
                    <a:pt x="227031" y="857899"/>
                  </a:cubicBezTo>
                  <a:cubicBezTo>
                    <a:pt x="100466" y="1193170"/>
                    <a:pt x="37510" y="1367651"/>
                    <a:pt x="38162" y="1381341"/>
                  </a:cubicBezTo>
                  <a:cubicBezTo>
                    <a:pt x="34238" y="1399425"/>
                    <a:pt x="28384" y="1417034"/>
                    <a:pt x="20700" y="1433867"/>
                  </a:cubicBezTo>
                  <a:cubicBezTo>
                    <a:pt x="6171" y="1471958"/>
                    <a:pt x="-767" y="1497755"/>
                    <a:pt x="-115" y="1511259"/>
                  </a:cubicBezTo>
                  <a:cubicBezTo>
                    <a:pt x="630" y="1526160"/>
                    <a:pt x="12085" y="1545019"/>
                    <a:pt x="34250" y="1567836"/>
                  </a:cubicBezTo>
                  <a:cubicBezTo>
                    <a:pt x="57999" y="1595077"/>
                    <a:pt x="70012" y="1610863"/>
                    <a:pt x="70292" y="1615333"/>
                  </a:cubicBezTo>
                  <a:cubicBezTo>
                    <a:pt x="73585" y="1627817"/>
                    <a:pt x="80840" y="1638895"/>
                    <a:pt x="90967" y="1646904"/>
                  </a:cubicBezTo>
                  <a:cubicBezTo>
                    <a:pt x="104937" y="1660874"/>
                    <a:pt x="114017" y="1667021"/>
                    <a:pt x="120024" y="1666741"/>
                  </a:cubicBezTo>
                  <a:cubicBezTo>
                    <a:pt x="126031" y="1666462"/>
                    <a:pt x="141397" y="1675403"/>
                    <a:pt x="161933" y="1693843"/>
                  </a:cubicBezTo>
                  <a:cubicBezTo>
                    <a:pt x="184654" y="1712557"/>
                    <a:pt x="210466" y="1727165"/>
                    <a:pt x="238207" y="1737009"/>
                  </a:cubicBezTo>
                  <a:cubicBezTo>
                    <a:pt x="268521" y="1745949"/>
                    <a:pt x="283888" y="1754191"/>
                    <a:pt x="284307" y="1761595"/>
                  </a:cubicBezTo>
                  <a:cubicBezTo>
                    <a:pt x="284307" y="1766065"/>
                    <a:pt x="288079" y="1768859"/>
                    <a:pt x="294784" y="1770117"/>
                  </a:cubicBezTo>
                  <a:cubicBezTo>
                    <a:pt x="302038" y="1771167"/>
                    <a:pt x="309440" y="1769999"/>
                    <a:pt x="316018" y="1766764"/>
                  </a:cubicBezTo>
                  <a:cubicBezTo>
                    <a:pt x="322123" y="1764338"/>
                    <a:pt x="327373" y="1760157"/>
                    <a:pt x="331105" y="1754750"/>
                  </a:cubicBezTo>
                  <a:cubicBezTo>
                    <a:pt x="336553" y="1745530"/>
                    <a:pt x="342420" y="1742876"/>
                    <a:pt x="348707" y="1747067"/>
                  </a:cubicBezTo>
                  <a:cubicBezTo>
                    <a:pt x="354993" y="1751258"/>
                    <a:pt x="374131" y="1747067"/>
                    <a:pt x="402071" y="1739942"/>
                  </a:cubicBezTo>
                  <a:lnTo>
                    <a:pt x="438671" y="1730163"/>
                  </a:lnTo>
                  <a:cubicBezTo>
                    <a:pt x="452519" y="1726551"/>
                    <a:pt x="466140" y="1722119"/>
                    <a:pt x="479463" y="1716892"/>
                  </a:cubicBezTo>
                  <a:cubicBezTo>
                    <a:pt x="488569" y="1713682"/>
                    <a:pt x="496242" y="1707346"/>
                    <a:pt x="501116" y="1699011"/>
                  </a:cubicBezTo>
                  <a:cubicBezTo>
                    <a:pt x="507914" y="1688115"/>
                    <a:pt x="545166" y="1673493"/>
                    <a:pt x="612873" y="1655146"/>
                  </a:cubicBezTo>
                  <a:cubicBezTo>
                    <a:pt x="630661" y="1651235"/>
                    <a:pt x="666376" y="1633307"/>
                    <a:pt x="720020" y="1601363"/>
                  </a:cubicBezTo>
                  <a:cubicBezTo>
                    <a:pt x="764300" y="1575842"/>
                    <a:pt x="807114" y="1547859"/>
                    <a:pt x="848261" y="1517545"/>
                  </a:cubicBezTo>
                  <a:cubicBezTo>
                    <a:pt x="876852" y="1493704"/>
                    <a:pt x="895478" y="1481550"/>
                    <a:pt x="904140" y="1481085"/>
                  </a:cubicBezTo>
                  <a:cubicBezTo>
                    <a:pt x="910100" y="1481085"/>
                    <a:pt x="917783" y="1470608"/>
                    <a:pt x="927189" y="1449653"/>
                  </a:cubicBezTo>
                  <a:cubicBezTo>
                    <a:pt x="935183" y="1434491"/>
                    <a:pt x="939715" y="1417744"/>
                    <a:pt x="940461" y="1400620"/>
                  </a:cubicBezTo>
                  <a:cubicBezTo>
                    <a:pt x="938319" y="1361411"/>
                    <a:pt x="901160" y="1309211"/>
                    <a:pt x="828983" y="1244020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6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2020048" y="4776715"/>
              <a:ext cx="852287" cy="1709328"/>
            </a:xfrm>
            <a:custGeom>
              <a:avLst/>
              <a:gdLst>
                <a:gd name="connsiteX0" fmla="*/ 807009 w 852287"/>
                <a:gd name="connsiteY0" fmla="*/ 380410 h 1709328"/>
                <a:gd name="connsiteX1" fmla="*/ 818045 w 852287"/>
                <a:gd name="connsiteY1" fmla="*/ 338501 h 1709328"/>
                <a:gd name="connsiteX2" fmla="*/ 826566 w 852287"/>
                <a:gd name="connsiteY2" fmla="*/ 291982 h 1709328"/>
                <a:gd name="connsiteX3" fmla="*/ 839418 w 852287"/>
                <a:gd name="connsiteY3" fmla="*/ 264043 h 1709328"/>
                <a:gd name="connsiteX4" fmla="*/ 852131 w 852287"/>
                <a:gd name="connsiteY4" fmla="*/ 233868 h 1709328"/>
                <a:gd name="connsiteX5" fmla="*/ 852131 w 852287"/>
                <a:gd name="connsiteY5" fmla="*/ 215149 h 1709328"/>
                <a:gd name="connsiteX6" fmla="*/ 852131 w 852287"/>
                <a:gd name="connsiteY6" fmla="*/ 194334 h 1709328"/>
                <a:gd name="connsiteX7" fmla="*/ 851013 w 852287"/>
                <a:gd name="connsiteY7" fmla="*/ 172541 h 1709328"/>
                <a:gd name="connsiteX8" fmla="*/ 841793 w 852287"/>
                <a:gd name="connsiteY8" fmla="*/ 122530 h 1709328"/>
                <a:gd name="connsiteX9" fmla="*/ 839698 w 852287"/>
                <a:gd name="connsiteY9" fmla="*/ 122530 h 1709328"/>
                <a:gd name="connsiteX10" fmla="*/ 816787 w 852287"/>
                <a:gd name="connsiteY10" fmla="*/ 103951 h 1709328"/>
                <a:gd name="connsiteX11" fmla="*/ 639373 w 852287"/>
                <a:gd name="connsiteY11" fmla="*/ 23066 h 1709328"/>
                <a:gd name="connsiteX12" fmla="*/ 532924 w 852287"/>
                <a:gd name="connsiteY12" fmla="*/ -123 h 1709328"/>
                <a:gd name="connsiteX13" fmla="*/ 513786 w 852287"/>
                <a:gd name="connsiteY13" fmla="*/ 11890 h 1709328"/>
                <a:gd name="connsiteX14" fmla="*/ 468804 w 852287"/>
                <a:gd name="connsiteY14" fmla="*/ 117222 h 1709328"/>
                <a:gd name="connsiteX15" fmla="*/ 364590 w 852287"/>
                <a:gd name="connsiteY15" fmla="*/ 391865 h 1709328"/>
                <a:gd name="connsiteX16" fmla="*/ 114394 w 852287"/>
                <a:gd name="connsiteY16" fmla="*/ 1163408 h 1709328"/>
                <a:gd name="connsiteX17" fmla="*/ 27782 w 852287"/>
                <a:gd name="connsiteY17" fmla="*/ 1488062 h 1709328"/>
                <a:gd name="connsiteX18" fmla="*/ -157 w 852287"/>
                <a:gd name="connsiteY18" fmla="*/ 1577189 h 1709328"/>
                <a:gd name="connsiteX19" fmla="*/ 24010 w 852287"/>
                <a:gd name="connsiteY19" fmla="*/ 1622031 h 1709328"/>
                <a:gd name="connsiteX20" fmla="*/ 37980 w 852287"/>
                <a:gd name="connsiteY20" fmla="*/ 1645361 h 1709328"/>
                <a:gd name="connsiteX21" fmla="*/ 55582 w 852287"/>
                <a:gd name="connsiteY21" fmla="*/ 1646757 h 1709328"/>
                <a:gd name="connsiteX22" fmla="*/ 69552 w 852287"/>
                <a:gd name="connsiteY22" fmla="*/ 1621891 h 1709328"/>
                <a:gd name="connsiteX23" fmla="*/ 83521 w 852287"/>
                <a:gd name="connsiteY23" fmla="*/ 1629994 h 1709328"/>
                <a:gd name="connsiteX24" fmla="*/ 99027 w 852287"/>
                <a:gd name="connsiteY24" fmla="*/ 1631391 h 1709328"/>
                <a:gd name="connsiteX25" fmla="*/ 107130 w 852287"/>
                <a:gd name="connsiteY25" fmla="*/ 1619936 h 1709328"/>
                <a:gd name="connsiteX26" fmla="*/ 126268 w 852287"/>
                <a:gd name="connsiteY26" fmla="*/ 1651927 h 1709328"/>
                <a:gd name="connsiteX27" fmla="*/ 147921 w 852287"/>
                <a:gd name="connsiteY27" fmla="*/ 1688108 h 1709328"/>
                <a:gd name="connsiteX28" fmla="*/ 180191 w 852287"/>
                <a:gd name="connsiteY28" fmla="*/ 1675535 h 1709328"/>
                <a:gd name="connsiteX29" fmla="*/ 209248 w 852287"/>
                <a:gd name="connsiteY29" fmla="*/ 1664080 h 1709328"/>
                <a:gd name="connsiteX30" fmla="*/ 228666 w 852287"/>
                <a:gd name="connsiteY30" fmla="*/ 1681821 h 1709328"/>
                <a:gd name="connsiteX31" fmla="*/ 255487 w 852287"/>
                <a:gd name="connsiteY31" fmla="*/ 1689225 h 1709328"/>
                <a:gd name="connsiteX32" fmla="*/ 299352 w 852287"/>
                <a:gd name="connsiteY32" fmla="*/ 1691321 h 1709328"/>
                <a:gd name="connsiteX33" fmla="*/ 337629 w 852287"/>
                <a:gd name="connsiteY33" fmla="*/ 1709202 h 1709328"/>
                <a:gd name="connsiteX34" fmla="*/ 349643 w 852287"/>
                <a:gd name="connsiteY34" fmla="*/ 1686571 h 1709328"/>
                <a:gd name="connsiteX35" fmla="*/ 381354 w 852287"/>
                <a:gd name="connsiteY35" fmla="*/ 1663102 h 1709328"/>
                <a:gd name="connsiteX36" fmla="*/ 439467 w 852287"/>
                <a:gd name="connsiteY36" fmla="*/ 1600937 h 1709328"/>
                <a:gd name="connsiteX37" fmla="*/ 456091 w 852287"/>
                <a:gd name="connsiteY37" fmla="*/ 1538633 h 1709328"/>
                <a:gd name="connsiteX38" fmla="*/ 491155 w 852287"/>
                <a:gd name="connsiteY38" fmla="*/ 1407458 h 1709328"/>
                <a:gd name="connsiteX39" fmla="*/ 589781 w 852287"/>
                <a:gd name="connsiteY39" fmla="*/ 1025249 h 1709328"/>
                <a:gd name="connsiteX40" fmla="*/ 619676 w 852287"/>
                <a:gd name="connsiteY40" fmla="*/ 922851 h 1709328"/>
                <a:gd name="connsiteX41" fmla="*/ 642307 w 852287"/>
                <a:gd name="connsiteY41" fmla="*/ 851467 h 1709328"/>
                <a:gd name="connsiteX42" fmla="*/ 668989 w 852287"/>
                <a:gd name="connsiteY42" fmla="*/ 771141 h 1709328"/>
                <a:gd name="connsiteX43" fmla="*/ 780746 w 852287"/>
                <a:gd name="connsiteY43" fmla="*/ 469396 h 1709328"/>
                <a:gd name="connsiteX44" fmla="*/ 807009 w 852287"/>
                <a:gd name="connsiteY44" fmla="*/ 380410 h 170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52287" h="1709328">
                  <a:moveTo>
                    <a:pt x="807009" y="380410"/>
                  </a:moveTo>
                  <a:cubicBezTo>
                    <a:pt x="809381" y="366128"/>
                    <a:pt x="813076" y="352099"/>
                    <a:pt x="818045" y="338501"/>
                  </a:cubicBezTo>
                  <a:cubicBezTo>
                    <a:pt x="823624" y="323623"/>
                    <a:pt x="826510" y="307871"/>
                    <a:pt x="826566" y="291982"/>
                  </a:cubicBezTo>
                  <a:cubicBezTo>
                    <a:pt x="827633" y="281501"/>
                    <a:pt x="832154" y="271673"/>
                    <a:pt x="839418" y="264043"/>
                  </a:cubicBezTo>
                  <a:cubicBezTo>
                    <a:pt x="847109" y="255816"/>
                    <a:pt x="851616" y="245118"/>
                    <a:pt x="852131" y="233868"/>
                  </a:cubicBezTo>
                  <a:cubicBezTo>
                    <a:pt x="852131" y="230935"/>
                    <a:pt x="852131" y="224788"/>
                    <a:pt x="852131" y="215149"/>
                  </a:cubicBezTo>
                  <a:cubicBezTo>
                    <a:pt x="852131" y="205510"/>
                    <a:pt x="852131" y="198804"/>
                    <a:pt x="852131" y="194334"/>
                  </a:cubicBezTo>
                  <a:lnTo>
                    <a:pt x="851013" y="172541"/>
                  </a:lnTo>
                  <a:cubicBezTo>
                    <a:pt x="849197" y="139014"/>
                    <a:pt x="846263" y="122251"/>
                    <a:pt x="841793" y="122530"/>
                  </a:cubicBezTo>
                  <a:lnTo>
                    <a:pt x="839698" y="122530"/>
                  </a:lnTo>
                  <a:cubicBezTo>
                    <a:pt x="833970" y="125743"/>
                    <a:pt x="825728" y="119597"/>
                    <a:pt x="816787" y="103951"/>
                  </a:cubicBezTo>
                  <a:cubicBezTo>
                    <a:pt x="797603" y="72752"/>
                    <a:pt x="738464" y="45790"/>
                    <a:pt x="639373" y="23066"/>
                  </a:cubicBezTo>
                  <a:cubicBezTo>
                    <a:pt x="571294" y="7420"/>
                    <a:pt x="535811" y="-310"/>
                    <a:pt x="532924" y="-123"/>
                  </a:cubicBezTo>
                  <a:cubicBezTo>
                    <a:pt x="525810" y="2571"/>
                    <a:pt x="519304" y="6655"/>
                    <a:pt x="513786" y="11890"/>
                  </a:cubicBezTo>
                  <a:cubicBezTo>
                    <a:pt x="504007" y="19713"/>
                    <a:pt x="488920" y="54777"/>
                    <a:pt x="468804" y="117222"/>
                  </a:cubicBezTo>
                  <a:cubicBezTo>
                    <a:pt x="456324" y="159969"/>
                    <a:pt x="421586" y="251516"/>
                    <a:pt x="364590" y="391865"/>
                  </a:cubicBezTo>
                  <a:cubicBezTo>
                    <a:pt x="270528" y="613051"/>
                    <a:pt x="187129" y="870232"/>
                    <a:pt x="114394" y="1163408"/>
                  </a:cubicBezTo>
                  <a:cubicBezTo>
                    <a:pt x="75651" y="1324711"/>
                    <a:pt x="46781" y="1432929"/>
                    <a:pt x="27782" y="1488062"/>
                  </a:cubicBezTo>
                  <a:lnTo>
                    <a:pt x="-157" y="1577189"/>
                  </a:lnTo>
                  <a:lnTo>
                    <a:pt x="24010" y="1622031"/>
                  </a:lnTo>
                  <a:lnTo>
                    <a:pt x="37980" y="1645361"/>
                  </a:lnTo>
                  <a:cubicBezTo>
                    <a:pt x="44406" y="1656816"/>
                    <a:pt x="50273" y="1657235"/>
                    <a:pt x="55582" y="1646757"/>
                  </a:cubicBezTo>
                  <a:cubicBezTo>
                    <a:pt x="58539" y="1637623"/>
                    <a:pt x="63289" y="1629169"/>
                    <a:pt x="69552" y="1621891"/>
                  </a:cubicBezTo>
                  <a:cubicBezTo>
                    <a:pt x="72345" y="1620215"/>
                    <a:pt x="76955" y="1622869"/>
                    <a:pt x="83521" y="1629994"/>
                  </a:cubicBezTo>
                  <a:cubicBezTo>
                    <a:pt x="89807" y="1639912"/>
                    <a:pt x="94976" y="1640331"/>
                    <a:pt x="99027" y="1631391"/>
                  </a:cubicBezTo>
                  <a:cubicBezTo>
                    <a:pt x="103079" y="1622450"/>
                    <a:pt x="104196" y="1620076"/>
                    <a:pt x="107130" y="1619936"/>
                  </a:cubicBezTo>
                  <a:cubicBezTo>
                    <a:pt x="114394" y="1618120"/>
                    <a:pt x="121100" y="1628737"/>
                    <a:pt x="126268" y="1651927"/>
                  </a:cubicBezTo>
                  <a:cubicBezTo>
                    <a:pt x="131437" y="1675116"/>
                    <a:pt x="139120" y="1688527"/>
                    <a:pt x="147921" y="1688108"/>
                  </a:cubicBezTo>
                  <a:cubicBezTo>
                    <a:pt x="159165" y="1685295"/>
                    <a:pt x="170008" y="1681071"/>
                    <a:pt x="180191" y="1675535"/>
                  </a:cubicBezTo>
                  <a:cubicBezTo>
                    <a:pt x="188975" y="1669739"/>
                    <a:pt x="198871" y="1665838"/>
                    <a:pt x="209248" y="1664080"/>
                  </a:cubicBezTo>
                  <a:cubicBezTo>
                    <a:pt x="212880" y="1664080"/>
                    <a:pt x="219306" y="1670506"/>
                    <a:pt x="228666" y="1681821"/>
                  </a:cubicBezTo>
                  <a:cubicBezTo>
                    <a:pt x="241099" y="1695791"/>
                    <a:pt x="250039" y="1698166"/>
                    <a:pt x="255487" y="1689225"/>
                  </a:cubicBezTo>
                  <a:cubicBezTo>
                    <a:pt x="260935" y="1680285"/>
                    <a:pt x="273927" y="1680983"/>
                    <a:pt x="299352" y="1691321"/>
                  </a:cubicBezTo>
                  <a:lnTo>
                    <a:pt x="337629" y="1709202"/>
                  </a:lnTo>
                  <a:lnTo>
                    <a:pt x="349643" y="1686571"/>
                  </a:lnTo>
                  <a:cubicBezTo>
                    <a:pt x="355640" y="1673951"/>
                    <a:pt x="367532" y="1665150"/>
                    <a:pt x="381354" y="1663102"/>
                  </a:cubicBezTo>
                  <a:cubicBezTo>
                    <a:pt x="416278" y="1661332"/>
                    <a:pt x="435649" y="1640611"/>
                    <a:pt x="439467" y="1600937"/>
                  </a:cubicBezTo>
                  <a:cubicBezTo>
                    <a:pt x="441546" y="1579396"/>
                    <a:pt x="447162" y="1558346"/>
                    <a:pt x="456091" y="1538633"/>
                  </a:cubicBezTo>
                  <a:cubicBezTo>
                    <a:pt x="465451" y="1520612"/>
                    <a:pt x="477046" y="1476887"/>
                    <a:pt x="491155" y="1407458"/>
                  </a:cubicBezTo>
                  <a:cubicBezTo>
                    <a:pt x="517390" y="1278433"/>
                    <a:pt x="550310" y="1150858"/>
                    <a:pt x="589781" y="1025249"/>
                  </a:cubicBezTo>
                  <a:cubicBezTo>
                    <a:pt x="602834" y="992095"/>
                    <a:pt x="612841" y="957821"/>
                    <a:pt x="619676" y="922851"/>
                  </a:cubicBezTo>
                  <a:cubicBezTo>
                    <a:pt x="625410" y="898520"/>
                    <a:pt x="632975" y="874657"/>
                    <a:pt x="642307" y="851467"/>
                  </a:cubicBezTo>
                  <a:cubicBezTo>
                    <a:pt x="652707" y="825216"/>
                    <a:pt x="661615" y="798398"/>
                    <a:pt x="668989" y="771141"/>
                  </a:cubicBezTo>
                  <a:cubicBezTo>
                    <a:pt x="691433" y="695425"/>
                    <a:pt x="728686" y="594844"/>
                    <a:pt x="780746" y="469396"/>
                  </a:cubicBezTo>
                  <a:cubicBezTo>
                    <a:pt x="794210" y="441332"/>
                    <a:pt x="803077" y="411287"/>
                    <a:pt x="807009" y="380410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2693924" y="4705955"/>
              <a:ext cx="1819757" cy="1818364"/>
            </a:xfrm>
            <a:custGeom>
              <a:avLst/>
              <a:gdLst>
                <a:gd name="connsiteX0" fmla="*/ 1819409 w 1819757"/>
                <a:gd name="connsiteY0" fmla="*/ 399342 h 1818364"/>
                <a:gd name="connsiteX1" fmla="*/ 1814659 w 1819757"/>
                <a:gd name="connsiteY1" fmla="*/ 348493 h 1818364"/>
                <a:gd name="connsiteX2" fmla="*/ 1806836 w 1819757"/>
                <a:gd name="connsiteY2" fmla="*/ 282417 h 1818364"/>
                <a:gd name="connsiteX3" fmla="*/ 1807814 w 1819757"/>
                <a:gd name="connsiteY3" fmla="*/ 257970 h 1818364"/>
                <a:gd name="connsiteX4" fmla="*/ 1808931 w 1819757"/>
                <a:gd name="connsiteY4" fmla="*/ 237853 h 1818364"/>
                <a:gd name="connsiteX5" fmla="*/ 1788256 w 1819757"/>
                <a:gd name="connsiteY5" fmla="*/ 157947 h 1818364"/>
                <a:gd name="connsiteX6" fmla="*/ 1742855 w 1819757"/>
                <a:gd name="connsiteY6" fmla="*/ 117016 h 1818364"/>
                <a:gd name="connsiteX7" fmla="*/ 1645068 w 1819757"/>
                <a:gd name="connsiteY7" fmla="*/ 92010 h 1818364"/>
                <a:gd name="connsiteX8" fmla="*/ 1526605 w 1819757"/>
                <a:gd name="connsiteY8" fmla="*/ 52616 h 1818364"/>
                <a:gd name="connsiteX9" fmla="*/ 1474917 w 1819757"/>
                <a:gd name="connsiteY9" fmla="*/ 39624 h 1818364"/>
                <a:gd name="connsiteX10" fmla="*/ 1407025 w 1819757"/>
                <a:gd name="connsiteY10" fmla="*/ 98576 h 1818364"/>
                <a:gd name="connsiteX11" fmla="*/ 1360506 w 1819757"/>
                <a:gd name="connsiteY11" fmla="*/ 166329 h 1818364"/>
                <a:gd name="connsiteX12" fmla="*/ 1311892 w 1819757"/>
                <a:gd name="connsiteY12" fmla="*/ 236177 h 1818364"/>
                <a:gd name="connsiteX13" fmla="*/ 1242043 w 1819757"/>
                <a:gd name="connsiteY13" fmla="*/ 338434 h 1818364"/>
                <a:gd name="connsiteX14" fmla="*/ 1160321 w 1819757"/>
                <a:gd name="connsiteY14" fmla="*/ 454523 h 1818364"/>
                <a:gd name="connsiteX15" fmla="*/ 1081951 w 1819757"/>
                <a:gd name="connsiteY15" fmla="*/ 552310 h 1818364"/>
                <a:gd name="connsiteX16" fmla="*/ 1008751 w 1819757"/>
                <a:gd name="connsiteY16" fmla="*/ 638083 h 1818364"/>
                <a:gd name="connsiteX17" fmla="*/ 1000788 w 1819757"/>
                <a:gd name="connsiteY17" fmla="*/ 611960 h 1818364"/>
                <a:gd name="connsiteX18" fmla="*/ 979973 w 1819757"/>
                <a:gd name="connsiteY18" fmla="*/ 466536 h 1818364"/>
                <a:gd name="connsiteX19" fmla="*/ 960974 w 1819757"/>
                <a:gd name="connsiteY19" fmla="*/ 265653 h 1818364"/>
                <a:gd name="connsiteX20" fmla="*/ 947983 w 1819757"/>
                <a:gd name="connsiteY20" fmla="*/ 186445 h 1818364"/>
                <a:gd name="connsiteX21" fmla="*/ 944350 w 1819757"/>
                <a:gd name="connsiteY21" fmla="*/ 157808 h 1818364"/>
                <a:gd name="connsiteX22" fmla="*/ 944350 w 1819757"/>
                <a:gd name="connsiteY22" fmla="*/ 153337 h 1818364"/>
                <a:gd name="connsiteX23" fmla="*/ 946446 w 1819757"/>
                <a:gd name="connsiteY23" fmla="*/ 148867 h 1818364"/>
                <a:gd name="connsiteX24" fmla="*/ 829660 w 1819757"/>
                <a:gd name="connsiteY24" fmla="*/ 77063 h 1818364"/>
                <a:gd name="connsiteX25" fmla="*/ 557252 w 1819757"/>
                <a:gd name="connsiteY25" fmla="*/ -50 h 1818364"/>
                <a:gd name="connsiteX26" fmla="*/ 529313 w 1819757"/>
                <a:gd name="connsiteY26" fmla="*/ 12523 h 1818364"/>
                <a:gd name="connsiteX27" fmla="*/ 397858 w 1819757"/>
                <a:gd name="connsiteY27" fmla="*/ 349750 h 1818364"/>
                <a:gd name="connsiteX28" fmla="*/ 288196 w 1819757"/>
                <a:gd name="connsiteY28" fmla="*/ 681529 h 1818364"/>
                <a:gd name="connsiteX29" fmla="*/ 147383 w 1819757"/>
                <a:gd name="connsiteY29" fmla="*/ 1139035 h 1818364"/>
                <a:gd name="connsiteX30" fmla="*/ 701 w 1819757"/>
                <a:gd name="connsiteY30" fmla="*/ 1614003 h 1818364"/>
                <a:gd name="connsiteX31" fmla="*/ 701 w 1819757"/>
                <a:gd name="connsiteY31" fmla="*/ 1624061 h 1818364"/>
                <a:gd name="connsiteX32" fmla="*/ 3 w 1819757"/>
                <a:gd name="connsiteY32" fmla="*/ 1631884 h 1818364"/>
                <a:gd name="connsiteX33" fmla="*/ 31719 w 1819757"/>
                <a:gd name="connsiteY33" fmla="*/ 1670259 h 1818364"/>
                <a:gd name="connsiteX34" fmla="*/ 41912 w 1819757"/>
                <a:gd name="connsiteY34" fmla="*/ 1669742 h 1818364"/>
                <a:gd name="connsiteX35" fmla="*/ 49595 w 1819757"/>
                <a:gd name="connsiteY35" fmla="*/ 1668205 h 1818364"/>
                <a:gd name="connsiteX36" fmla="*/ 59513 w 1819757"/>
                <a:gd name="connsiteY36" fmla="*/ 1666528 h 1818364"/>
                <a:gd name="connsiteX37" fmla="*/ 120142 w 1819757"/>
                <a:gd name="connsiteY37" fmla="*/ 1681196 h 1818364"/>
                <a:gd name="connsiteX38" fmla="*/ 177277 w 1819757"/>
                <a:gd name="connsiteY38" fmla="*/ 1715003 h 1818364"/>
                <a:gd name="connsiteX39" fmla="*/ 237906 w 1819757"/>
                <a:gd name="connsiteY39" fmla="*/ 1728973 h 1818364"/>
                <a:gd name="connsiteX40" fmla="*/ 246846 w 1819757"/>
                <a:gd name="connsiteY40" fmla="*/ 1728973 h 1818364"/>
                <a:gd name="connsiteX41" fmla="*/ 265007 w 1819757"/>
                <a:gd name="connsiteY41" fmla="*/ 1736796 h 1818364"/>
                <a:gd name="connsiteX42" fmla="*/ 274506 w 1819757"/>
                <a:gd name="connsiteY42" fmla="*/ 1749648 h 1818364"/>
                <a:gd name="connsiteX43" fmla="*/ 316415 w 1819757"/>
                <a:gd name="connsiteY43" fmla="*/ 1711930 h 1818364"/>
                <a:gd name="connsiteX44" fmla="*/ 348964 w 1819757"/>
                <a:gd name="connsiteY44" fmla="*/ 1664014 h 1818364"/>
                <a:gd name="connsiteX45" fmla="*/ 367265 w 1819757"/>
                <a:gd name="connsiteY45" fmla="*/ 1632023 h 1818364"/>
                <a:gd name="connsiteX46" fmla="*/ 419791 w 1819757"/>
                <a:gd name="connsiteY46" fmla="*/ 1530604 h 1818364"/>
                <a:gd name="connsiteX47" fmla="*/ 459883 w 1819757"/>
                <a:gd name="connsiteY47" fmla="*/ 1400966 h 1818364"/>
                <a:gd name="connsiteX48" fmla="*/ 504866 w 1819757"/>
                <a:gd name="connsiteY48" fmla="*/ 1238918 h 1818364"/>
                <a:gd name="connsiteX49" fmla="*/ 526239 w 1819757"/>
                <a:gd name="connsiteY49" fmla="*/ 1180245 h 1818364"/>
                <a:gd name="connsiteX50" fmla="*/ 545657 w 1819757"/>
                <a:gd name="connsiteY50" fmla="*/ 1126043 h 1818364"/>
                <a:gd name="connsiteX51" fmla="*/ 564097 w 1819757"/>
                <a:gd name="connsiteY51" fmla="*/ 1051864 h 1818364"/>
                <a:gd name="connsiteX52" fmla="*/ 586309 w 1819757"/>
                <a:gd name="connsiteY52" fmla="*/ 944158 h 1818364"/>
                <a:gd name="connsiteX53" fmla="*/ 607822 w 1819757"/>
                <a:gd name="connsiteY53" fmla="*/ 865369 h 1818364"/>
                <a:gd name="connsiteX54" fmla="*/ 622909 w 1819757"/>
                <a:gd name="connsiteY54" fmla="*/ 811447 h 1818364"/>
                <a:gd name="connsiteX55" fmla="*/ 636040 w 1819757"/>
                <a:gd name="connsiteY55" fmla="*/ 741599 h 1818364"/>
                <a:gd name="connsiteX56" fmla="*/ 642746 w 1819757"/>
                <a:gd name="connsiteY56" fmla="*/ 679154 h 1818364"/>
                <a:gd name="connsiteX57" fmla="*/ 650569 w 1819757"/>
                <a:gd name="connsiteY57" fmla="*/ 658759 h 1818364"/>
                <a:gd name="connsiteX58" fmla="*/ 686192 w 1819757"/>
                <a:gd name="connsiteY58" fmla="*/ 966091 h 1818364"/>
                <a:gd name="connsiteX59" fmla="*/ 712873 w 1819757"/>
                <a:gd name="connsiteY59" fmla="*/ 1273423 h 1818364"/>
                <a:gd name="connsiteX60" fmla="*/ 768054 w 1819757"/>
                <a:gd name="connsiteY60" fmla="*/ 1331676 h 1818364"/>
                <a:gd name="connsiteX61" fmla="*/ 885259 w 1819757"/>
                <a:gd name="connsiteY61" fmla="*/ 1391187 h 1818364"/>
                <a:gd name="connsiteX62" fmla="*/ 969077 w 1819757"/>
                <a:gd name="connsiteY62" fmla="*/ 1413538 h 1818364"/>
                <a:gd name="connsiteX63" fmla="*/ 1003023 w 1819757"/>
                <a:gd name="connsiteY63" fmla="*/ 1382945 h 1818364"/>
                <a:gd name="connsiteX64" fmla="*/ 1021463 w 1819757"/>
                <a:gd name="connsiteY64" fmla="*/ 1353189 h 1818364"/>
                <a:gd name="connsiteX65" fmla="*/ 1060159 w 1819757"/>
                <a:gd name="connsiteY65" fmla="*/ 1284738 h 1818364"/>
                <a:gd name="connsiteX66" fmla="*/ 1182114 w 1819757"/>
                <a:gd name="connsiteY66" fmla="*/ 1044460 h 1818364"/>
                <a:gd name="connsiteX67" fmla="*/ 1288982 w 1819757"/>
                <a:gd name="connsiteY67" fmla="*/ 856010 h 1818364"/>
                <a:gd name="connsiteX68" fmla="*/ 1385372 w 1819757"/>
                <a:gd name="connsiteY68" fmla="*/ 700109 h 1818364"/>
                <a:gd name="connsiteX69" fmla="*/ 1397665 w 1819757"/>
                <a:gd name="connsiteY69" fmla="*/ 679573 h 1818364"/>
                <a:gd name="connsiteX70" fmla="*/ 1400040 w 1819757"/>
                <a:gd name="connsiteY70" fmla="*/ 681669 h 1818364"/>
                <a:gd name="connsiteX71" fmla="*/ 1349750 w 1819757"/>
                <a:gd name="connsiteY71" fmla="*/ 959245 h 1818364"/>
                <a:gd name="connsiteX72" fmla="*/ 1274732 w 1819757"/>
                <a:gd name="connsiteY72" fmla="*/ 1404737 h 1818364"/>
                <a:gd name="connsiteX73" fmla="*/ 1260763 w 1819757"/>
                <a:gd name="connsiteY73" fmla="*/ 1508532 h 1818364"/>
                <a:gd name="connsiteX74" fmla="*/ 1248609 w 1819757"/>
                <a:gd name="connsiteY74" fmla="*/ 1595702 h 1818364"/>
                <a:gd name="connsiteX75" fmla="*/ 1243720 w 1819757"/>
                <a:gd name="connsiteY75" fmla="*/ 1630347 h 1818364"/>
                <a:gd name="connsiteX76" fmla="*/ 1253638 w 1819757"/>
                <a:gd name="connsiteY76" fmla="*/ 1652000 h 1818364"/>
                <a:gd name="connsiteX77" fmla="*/ 1263557 w 1819757"/>
                <a:gd name="connsiteY77" fmla="*/ 1671418 h 1818364"/>
                <a:gd name="connsiteX78" fmla="*/ 1264255 w 1819757"/>
                <a:gd name="connsiteY78" fmla="*/ 1685387 h 1818364"/>
                <a:gd name="connsiteX79" fmla="*/ 1273336 w 1819757"/>
                <a:gd name="connsiteY79" fmla="*/ 1688321 h 1818364"/>
                <a:gd name="connsiteX80" fmla="*/ 1281578 w 1819757"/>
                <a:gd name="connsiteY80" fmla="*/ 1676726 h 1818364"/>
                <a:gd name="connsiteX81" fmla="*/ 1290379 w 1819757"/>
                <a:gd name="connsiteY81" fmla="*/ 1718635 h 1818364"/>
                <a:gd name="connsiteX82" fmla="*/ 1308818 w 1819757"/>
                <a:gd name="connsiteY82" fmla="*/ 1775352 h 1818364"/>
                <a:gd name="connsiteX83" fmla="*/ 1345419 w 1819757"/>
                <a:gd name="connsiteY83" fmla="*/ 1797843 h 1818364"/>
                <a:gd name="connsiteX84" fmla="*/ 1381879 w 1819757"/>
                <a:gd name="connsiteY84" fmla="*/ 1818238 h 1818364"/>
                <a:gd name="connsiteX85" fmla="*/ 1443625 w 1819757"/>
                <a:gd name="connsiteY85" fmla="*/ 1766272 h 1818364"/>
                <a:gd name="connsiteX86" fmla="*/ 1477153 w 1819757"/>
                <a:gd name="connsiteY86" fmla="*/ 1727995 h 1818364"/>
                <a:gd name="connsiteX87" fmla="*/ 1491122 w 1819757"/>
                <a:gd name="connsiteY87" fmla="*/ 1730649 h 1818364"/>
                <a:gd name="connsiteX88" fmla="*/ 1507327 w 1819757"/>
                <a:gd name="connsiteY88" fmla="*/ 1745317 h 1818364"/>
                <a:gd name="connsiteX89" fmla="*/ 1538898 w 1819757"/>
                <a:gd name="connsiteY89" fmla="*/ 1710393 h 1818364"/>
                <a:gd name="connsiteX90" fmla="*/ 1565860 w 1819757"/>
                <a:gd name="connsiteY90" fmla="*/ 1673513 h 1818364"/>
                <a:gd name="connsiteX91" fmla="*/ 1609445 w 1819757"/>
                <a:gd name="connsiteY91" fmla="*/ 1658007 h 1818364"/>
                <a:gd name="connsiteX92" fmla="*/ 1625231 w 1819757"/>
                <a:gd name="connsiteY92" fmla="*/ 1621686 h 1818364"/>
                <a:gd name="connsiteX93" fmla="*/ 1637524 w 1819757"/>
                <a:gd name="connsiteY93" fmla="*/ 1556727 h 1818364"/>
                <a:gd name="connsiteX94" fmla="*/ 1663787 w 1819757"/>
                <a:gd name="connsiteY94" fmla="*/ 1417869 h 1818364"/>
                <a:gd name="connsiteX95" fmla="*/ 1715894 w 1819757"/>
                <a:gd name="connsiteY95" fmla="*/ 1046975 h 1818364"/>
                <a:gd name="connsiteX96" fmla="*/ 1731959 w 1819757"/>
                <a:gd name="connsiteY96" fmla="*/ 970701 h 1818364"/>
                <a:gd name="connsiteX97" fmla="*/ 1791609 w 1819757"/>
                <a:gd name="connsiteY97" fmla="*/ 617129 h 1818364"/>
                <a:gd name="connsiteX98" fmla="*/ 1819408 w 1819757"/>
                <a:gd name="connsiteY98" fmla="*/ 399342 h 1818364"/>
                <a:gd name="connsiteX99" fmla="*/ 1273755 w 1819757"/>
                <a:gd name="connsiteY99" fmla="*/ 1622943 h 1818364"/>
                <a:gd name="connsiteX100" fmla="*/ 1271799 w 1819757"/>
                <a:gd name="connsiteY100" fmla="*/ 1627414 h 1818364"/>
                <a:gd name="connsiteX101" fmla="*/ 1266770 w 1819757"/>
                <a:gd name="connsiteY101" fmla="*/ 1616657 h 1818364"/>
                <a:gd name="connsiteX102" fmla="*/ 1268446 w 1819757"/>
                <a:gd name="connsiteY102" fmla="*/ 1605481 h 1818364"/>
                <a:gd name="connsiteX103" fmla="*/ 1273056 w 1819757"/>
                <a:gd name="connsiteY103" fmla="*/ 1609672 h 1818364"/>
                <a:gd name="connsiteX104" fmla="*/ 1273754 w 1819757"/>
                <a:gd name="connsiteY104" fmla="*/ 1622943 h 1818364"/>
                <a:gd name="connsiteX105" fmla="*/ 1278504 w 1819757"/>
                <a:gd name="connsiteY105" fmla="*/ 1584946 h 1818364"/>
                <a:gd name="connsiteX106" fmla="*/ 1275570 w 1819757"/>
                <a:gd name="connsiteY106" fmla="*/ 1571814 h 1818364"/>
                <a:gd name="connsiteX107" fmla="*/ 1279342 w 1819757"/>
                <a:gd name="connsiteY107" fmla="*/ 1557845 h 1818364"/>
                <a:gd name="connsiteX108" fmla="*/ 1284232 w 1819757"/>
                <a:gd name="connsiteY108" fmla="*/ 1522501 h 1818364"/>
                <a:gd name="connsiteX109" fmla="*/ 1279482 w 1819757"/>
                <a:gd name="connsiteY109" fmla="*/ 1518311 h 1818364"/>
                <a:gd name="connsiteX110" fmla="*/ 1282614 w 1819757"/>
                <a:gd name="connsiteY110" fmla="*/ 1513751 h 1818364"/>
                <a:gd name="connsiteX111" fmla="*/ 1283673 w 1819757"/>
                <a:gd name="connsiteY111" fmla="*/ 1513701 h 1818364"/>
                <a:gd name="connsiteX112" fmla="*/ 1290518 w 1819757"/>
                <a:gd name="connsiteY112" fmla="*/ 1517752 h 1818364"/>
                <a:gd name="connsiteX113" fmla="*/ 1284930 w 1819757"/>
                <a:gd name="connsiteY113" fmla="*/ 1522501 h 1818364"/>
                <a:gd name="connsiteX114" fmla="*/ 1399621 w 1819757"/>
                <a:gd name="connsiteY114" fmla="*/ 651355 h 1818364"/>
                <a:gd name="connsiteX115" fmla="*/ 1393055 w 1819757"/>
                <a:gd name="connsiteY115" fmla="*/ 653869 h 1818364"/>
                <a:gd name="connsiteX116" fmla="*/ 1394871 w 1819757"/>
                <a:gd name="connsiteY116" fmla="*/ 647164 h 1818364"/>
                <a:gd name="connsiteX117" fmla="*/ 1409959 w 1819757"/>
                <a:gd name="connsiteY117" fmla="*/ 637525 h 1818364"/>
                <a:gd name="connsiteX118" fmla="*/ 1399621 w 1819757"/>
                <a:gd name="connsiteY118" fmla="*/ 651355 h 18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819757" h="1818364">
                  <a:moveTo>
                    <a:pt x="1819409" y="399342"/>
                  </a:moveTo>
                  <a:cubicBezTo>
                    <a:pt x="1818749" y="382319"/>
                    <a:pt x="1817163" y="365344"/>
                    <a:pt x="1814659" y="348493"/>
                  </a:cubicBezTo>
                  <a:cubicBezTo>
                    <a:pt x="1809909" y="316223"/>
                    <a:pt x="1807395" y="294151"/>
                    <a:pt x="1806836" y="282417"/>
                  </a:cubicBezTo>
                  <a:cubicBezTo>
                    <a:pt x="1805764" y="274272"/>
                    <a:pt x="1806094" y="266003"/>
                    <a:pt x="1807814" y="257970"/>
                  </a:cubicBezTo>
                  <a:cubicBezTo>
                    <a:pt x="1809375" y="251383"/>
                    <a:pt x="1809754" y="244572"/>
                    <a:pt x="1808931" y="237853"/>
                  </a:cubicBezTo>
                  <a:cubicBezTo>
                    <a:pt x="1807025" y="210171"/>
                    <a:pt x="1800015" y="183080"/>
                    <a:pt x="1788256" y="157947"/>
                  </a:cubicBezTo>
                  <a:cubicBezTo>
                    <a:pt x="1775683" y="130008"/>
                    <a:pt x="1760550" y="116364"/>
                    <a:pt x="1742855" y="117016"/>
                  </a:cubicBezTo>
                  <a:cubicBezTo>
                    <a:pt x="1734101" y="117016"/>
                    <a:pt x="1701505" y="108681"/>
                    <a:pt x="1645068" y="92010"/>
                  </a:cubicBezTo>
                  <a:cubicBezTo>
                    <a:pt x="1588630" y="75340"/>
                    <a:pt x="1549143" y="62208"/>
                    <a:pt x="1526605" y="52616"/>
                  </a:cubicBezTo>
                  <a:cubicBezTo>
                    <a:pt x="1510675" y="44180"/>
                    <a:pt x="1492942" y="39723"/>
                    <a:pt x="1474917" y="39624"/>
                  </a:cubicBezTo>
                  <a:cubicBezTo>
                    <a:pt x="1454242" y="40741"/>
                    <a:pt x="1431612" y="60392"/>
                    <a:pt x="1407025" y="98576"/>
                  </a:cubicBezTo>
                  <a:cubicBezTo>
                    <a:pt x="1400133" y="110776"/>
                    <a:pt x="1384627" y="133360"/>
                    <a:pt x="1360506" y="166329"/>
                  </a:cubicBezTo>
                  <a:cubicBezTo>
                    <a:pt x="1336338" y="199437"/>
                    <a:pt x="1320134" y="222207"/>
                    <a:pt x="1311892" y="236177"/>
                  </a:cubicBezTo>
                  <a:cubicBezTo>
                    <a:pt x="1295408" y="259087"/>
                    <a:pt x="1271939" y="293313"/>
                    <a:pt x="1242043" y="338434"/>
                  </a:cubicBezTo>
                  <a:cubicBezTo>
                    <a:pt x="1212149" y="383557"/>
                    <a:pt x="1184489" y="422252"/>
                    <a:pt x="1160321" y="454523"/>
                  </a:cubicBezTo>
                  <a:cubicBezTo>
                    <a:pt x="1136154" y="486792"/>
                    <a:pt x="1109891" y="519341"/>
                    <a:pt x="1081951" y="552310"/>
                  </a:cubicBezTo>
                  <a:lnTo>
                    <a:pt x="1008751" y="638083"/>
                  </a:lnTo>
                  <a:lnTo>
                    <a:pt x="1000788" y="611960"/>
                  </a:lnTo>
                  <a:cubicBezTo>
                    <a:pt x="996876" y="595895"/>
                    <a:pt x="990031" y="547421"/>
                    <a:pt x="979973" y="466536"/>
                  </a:cubicBezTo>
                  <a:cubicBezTo>
                    <a:pt x="969915" y="385652"/>
                    <a:pt x="963629" y="318738"/>
                    <a:pt x="960974" y="265653"/>
                  </a:cubicBezTo>
                  <a:cubicBezTo>
                    <a:pt x="958600" y="221369"/>
                    <a:pt x="954409" y="194966"/>
                    <a:pt x="947983" y="186445"/>
                  </a:cubicBezTo>
                  <a:cubicBezTo>
                    <a:pt x="942977" y="177774"/>
                    <a:pt x="941668" y="167454"/>
                    <a:pt x="944350" y="157808"/>
                  </a:cubicBezTo>
                  <a:lnTo>
                    <a:pt x="944350" y="153337"/>
                  </a:lnTo>
                  <a:lnTo>
                    <a:pt x="946446" y="148867"/>
                  </a:lnTo>
                  <a:cubicBezTo>
                    <a:pt x="945421" y="129589"/>
                    <a:pt x="906493" y="105654"/>
                    <a:pt x="829660" y="77063"/>
                  </a:cubicBezTo>
                  <a:cubicBezTo>
                    <a:pt x="681861" y="23978"/>
                    <a:pt x="591058" y="-1726"/>
                    <a:pt x="557252" y="-50"/>
                  </a:cubicBezTo>
                  <a:cubicBezTo>
                    <a:pt x="542444" y="788"/>
                    <a:pt x="533084" y="4979"/>
                    <a:pt x="529313" y="12523"/>
                  </a:cubicBezTo>
                  <a:cubicBezTo>
                    <a:pt x="515436" y="32453"/>
                    <a:pt x="471618" y="144862"/>
                    <a:pt x="397858" y="349750"/>
                  </a:cubicBezTo>
                  <a:cubicBezTo>
                    <a:pt x="324098" y="554638"/>
                    <a:pt x="287545" y="665231"/>
                    <a:pt x="288196" y="681529"/>
                  </a:cubicBezTo>
                  <a:cubicBezTo>
                    <a:pt x="288848" y="693264"/>
                    <a:pt x="241910" y="845765"/>
                    <a:pt x="147383" y="1139035"/>
                  </a:cubicBezTo>
                  <a:cubicBezTo>
                    <a:pt x="51551" y="1438264"/>
                    <a:pt x="2657" y="1596587"/>
                    <a:pt x="701" y="1614003"/>
                  </a:cubicBezTo>
                  <a:cubicBezTo>
                    <a:pt x="965" y="1617350"/>
                    <a:pt x="965" y="1620713"/>
                    <a:pt x="701" y="1624061"/>
                  </a:cubicBezTo>
                  <a:cubicBezTo>
                    <a:pt x="136" y="1626628"/>
                    <a:pt x="-98" y="1629257"/>
                    <a:pt x="3" y="1631884"/>
                  </a:cubicBezTo>
                  <a:cubicBezTo>
                    <a:pt x="-1836" y="1651239"/>
                    <a:pt x="12364" y="1668420"/>
                    <a:pt x="31719" y="1670259"/>
                  </a:cubicBezTo>
                  <a:cubicBezTo>
                    <a:pt x="35124" y="1670583"/>
                    <a:pt x="38558" y="1670409"/>
                    <a:pt x="41912" y="1669742"/>
                  </a:cubicBezTo>
                  <a:lnTo>
                    <a:pt x="49595" y="1668205"/>
                  </a:lnTo>
                  <a:cubicBezTo>
                    <a:pt x="52833" y="1667296"/>
                    <a:pt x="56157" y="1666734"/>
                    <a:pt x="59513" y="1666528"/>
                  </a:cubicBezTo>
                  <a:cubicBezTo>
                    <a:pt x="80869" y="1659518"/>
                    <a:pt x="104352" y="1665200"/>
                    <a:pt x="120142" y="1681196"/>
                  </a:cubicBezTo>
                  <a:cubicBezTo>
                    <a:pt x="137097" y="1695673"/>
                    <a:pt x="156427" y="1707110"/>
                    <a:pt x="177277" y="1715003"/>
                  </a:cubicBezTo>
                  <a:cubicBezTo>
                    <a:pt x="196275" y="1723885"/>
                    <a:pt x="216937" y="1728645"/>
                    <a:pt x="237906" y="1728973"/>
                  </a:cubicBezTo>
                  <a:lnTo>
                    <a:pt x="246846" y="1728973"/>
                  </a:lnTo>
                  <a:cubicBezTo>
                    <a:pt x="258441" y="1726877"/>
                    <a:pt x="264588" y="1728973"/>
                    <a:pt x="265007" y="1736796"/>
                  </a:cubicBezTo>
                  <a:cubicBezTo>
                    <a:pt x="265426" y="1744619"/>
                    <a:pt x="268499" y="1749927"/>
                    <a:pt x="274506" y="1749648"/>
                  </a:cubicBezTo>
                  <a:cubicBezTo>
                    <a:pt x="280513" y="1749368"/>
                    <a:pt x="294483" y="1736796"/>
                    <a:pt x="316415" y="1711930"/>
                  </a:cubicBezTo>
                  <a:cubicBezTo>
                    <a:pt x="338347" y="1687064"/>
                    <a:pt x="348964" y="1670719"/>
                    <a:pt x="348964" y="1664014"/>
                  </a:cubicBezTo>
                  <a:cubicBezTo>
                    <a:pt x="348964" y="1657308"/>
                    <a:pt x="354692" y="1645993"/>
                    <a:pt x="367265" y="1632023"/>
                  </a:cubicBezTo>
                  <a:cubicBezTo>
                    <a:pt x="379837" y="1618054"/>
                    <a:pt x="398836" y="1584108"/>
                    <a:pt x="419791" y="1530604"/>
                  </a:cubicBezTo>
                  <a:cubicBezTo>
                    <a:pt x="437229" y="1488758"/>
                    <a:pt x="450654" y="1445350"/>
                    <a:pt x="459883" y="1400966"/>
                  </a:cubicBezTo>
                  <a:cubicBezTo>
                    <a:pt x="469196" y="1325157"/>
                    <a:pt x="484190" y="1271141"/>
                    <a:pt x="504866" y="1238918"/>
                  </a:cubicBezTo>
                  <a:cubicBezTo>
                    <a:pt x="513667" y="1220012"/>
                    <a:pt x="520818" y="1200382"/>
                    <a:pt x="526239" y="1180245"/>
                  </a:cubicBezTo>
                  <a:cubicBezTo>
                    <a:pt x="531471" y="1161757"/>
                    <a:pt x="537958" y="1143647"/>
                    <a:pt x="545657" y="1126043"/>
                  </a:cubicBezTo>
                  <a:cubicBezTo>
                    <a:pt x="555686" y="1102447"/>
                    <a:pt x="561910" y="1077410"/>
                    <a:pt x="564097" y="1051864"/>
                  </a:cubicBezTo>
                  <a:cubicBezTo>
                    <a:pt x="567600" y="1015267"/>
                    <a:pt x="575047" y="979155"/>
                    <a:pt x="586309" y="944158"/>
                  </a:cubicBezTo>
                  <a:cubicBezTo>
                    <a:pt x="600278" y="893169"/>
                    <a:pt x="607962" y="866906"/>
                    <a:pt x="607822" y="865369"/>
                  </a:cubicBezTo>
                  <a:cubicBezTo>
                    <a:pt x="610918" y="846909"/>
                    <a:pt x="615976" y="828833"/>
                    <a:pt x="622909" y="811447"/>
                  </a:cubicBezTo>
                  <a:cubicBezTo>
                    <a:pt x="630684" y="788933"/>
                    <a:pt x="635109" y="765399"/>
                    <a:pt x="636040" y="741599"/>
                  </a:cubicBezTo>
                  <a:cubicBezTo>
                    <a:pt x="639393" y="705836"/>
                    <a:pt x="641629" y="685720"/>
                    <a:pt x="642746" y="679154"/>
                  </a:cubicBezTo>
                  <a:cubicBezTo>
                    <a:pt x="646518" y="665185"/>
                    <a:pt x="649172" y="658759"/>
                    <a:pt x="650569" y="658759"/>
                  </a:cubicBezTo>
                  <a:cubicBezTo>
                    <a:pt x="659882" y="658759"/>
                    <a:pt x="671756" y="761202"/>
                    <a:pt x="686192" y="966091"/>
                  </a:cubicBezTo>
                  <a:cubicBezTo>
                    <a:pt x="697833" y="1137079"/>
                    <a:pt x="706727" y="1239523"/>
                    <a:pt x="712873" y="1273423"/>
                  </a:cubicBezTo>
                  <a:cubicBezTo>
                    <a:pt x="716645" y="1289628"/>
                    <a:pt x="734946" y="1308905"/>
                    <a:pt x="768054" y="1331676"/>
                  </a:cubicBezTo>
                  <a:cubicBezTo>
                    <a:pt x="804524" y="1356261"/>
                    <a:pt x="843890" y="1376249"/>
                    <a:pt x="885259" y="1391187"/>
                  </a:cubicBezTo>
                  <a:cubicBezTo>
                    <a:pt x="926050" y="1406833"/>
                    <a:pt x="953710" y="1414237"/>
                    <a:pt x="969077" y="1413538"/>
                  </a:cubicBezTo>
                  <a:cubicBezTo>
                    <a:pt x="986397" y="1413127"/>
                    <a:pt x="1000819" y="1400128"/>
                    <a:pt x="1003023" y="1382945"/>
                  </a:cubicBezTo>
                  <a:cubicBezTo>
                    <a:pt x="1007866" y="1363574"/>
                    <a:pt x="1014012" y="1353655"/>
                    <a:pt x="1021463" y="1353189"/>
                  </a:cubicBezTo>
                  <a:cubicBezTo>
                    <a:pt x="1028913" y="1352724"/>
                    <a:pt x="1041812" y="1329907"/>
                    <a:pt x="1060159" y="1284738"/>
                  </a:cubicBezTo>
                  <a:cubicBezTo>
                    <a:pt x="1095543" y="1202079"/>
                    <a:pt x="1136281" y="1121816"/>
                    <a:pt x="1182114" y="1044460"/>
                  </a:cubicBezTo>
                  <a:cubicBezTo>
                    <a:pt x="1233057" y="956731"/>
                    <a:pt x="1268679" y="893914"/>
                    <a:pt x="1288982" y="856010"/>
                  </a:cubicBezTo>
                  <a:cubicBezTo>
                    <a:pt x="1297270" y="842133"/>
                    <a:pt x="1329400" y="790166"/>
                    <a:pt x="1385372" y="700109"/>
                  </a:cubicBezTo>
                  <a:cubicBezTo>
                    <a:pt x="1392078" y="686139"/>
                    <a:pt x="1396128" y="679713"/>
                    <a:pt x="1397665" y="679573"/>
                  </a:cubicBezTo>
                  <a:lnTo>
                    <a:pt x="1400040" y="681669"/>
                  </a:lnTo>
                  <a:cubicBezTo>
                    <a:pt x="1400599" y="693589"/>
                    <a:pt x="1383835" y="786115"/>
                    <a:pt x="1349750" y="959245"/>
                  </a:cubicBezTo>
                  <a:cubicBezTo>
                    <a:pt x="1309051" y="1177358"/>
                    <a:pt x="1284046" y="1325855"/>
                    <a:pt x="1274732" y="1404737"/>
                  </a:cubicBezTo>
                  <a:cubicBezTo>
                    <a:pt x="1270542" y="1437426"/>
                    <a:pt x="1265885" y="1472024"/>
                    <a:pt x="1260763" y="1508532"/>
                  </a:cubicBezTo>
                  <a:cubicBezTo>
                    <a:pt x="1255640" y="1545039"/>
                    <a:pt x="1251590" y="1574096"/>
                    <a:pt x="1248609" y="1595702"/>
                  </a:cubicBezTo>
                  <a:cubicBezTo>
                    <a:pt x="1245257" y="1617216"/>
                    <a:pt x="1243580" y="1628811"/>
                    <a:pt x="1243720" y="1630347"/>
                  </a:cubicBezTo>
                  <a:cubicBezTo>
                    <a:pt x="1239948" y="1645295"/>
                    <a:pt x="1243720" y="1652559"/>
                    <a:pt x="1253638" y="1652000"/>
                  </a:cubicBezTo>
                  <a:cubicBezTo>
                    <a:pt x="1263557" y="1651441"/>
                    <a:pt x="1267608" y="1658007"/>
                    <a:pt x="1263557" y="1671418"/>
                  </a:cubicBezTo>
                  <a:cubicBezTo>
                    <a:pt x="1262337" y="1676034"/>
                    <a:pt x="1262581" y="1680916"/>
                    <a:pt x="1264255" y="1685387"/>
                  </a:cubicBezTo>
                  <a:cubicBezTo>
                    <a:pt x="1265932" y="1689020"/>
                    <a:pt x="1269005" y="1689997"/>
                    <a:pt x="1273336" y="1688321"/>
                  </a:cubicBezTo>
                  <a:cubicBezTo>
                    <a:pt x="1277992" y="1686249"/>
                    <a:pt x="1281151" y="1681805"/>
                    <a:pt x="1281578" y="1676726"/>
                  </a:cubicBezTo>
                  <a:cubicBezTo>
                    <a:pt x="1284651" y="1678123"/>
                    <a:pt x="1287585" y="1691953"/>
                    <a:pt x="1290379" y="1718635"/>
                  </a:cubicBezTo>
                  <a:cubicBezTo>
                    <a:pt x="1292334" y="1756912"/>
                    <a:pt x="1298481" y="1775911"/>
                    <a:pt x="1308818" y="1775352"/>
                  </a:cubicBezTo>
                  <a:cubicBezTo>
                    <a:pt x="1319156" y="1774793"/>
                    <a:pt x="1331310" y="1782337"/>
                    <a:pt x="1345419" y="1797843"/>
                  </a:cubicBezTo>
                  <a:cubicBezTo>
                    <a:pt x="1354295" y="1809314"/>
                    <a:pt x="1367459" y="1816678"/>
                    <a:pt x="1381879" y="1818238"/>
                  </a:cubicBezTo>
                  <a:cubicBezTo>
                    <a:pt x="1396687" y="1817400"/>
                    <a:pt x="1417269" y="1800078"/>
                    <a:pt x="1443625" y="1766272"/>
                  </a:cubicBezTo>
                  <a:cubicBezTo>
                    <a:pt x="1461786" y="1744619"/>
                    <a:pt x="1472962" y="1731906"/>
                    <a:pt x="1477153" y="1727995"/>
                  </a:cubicBezTo>
                  <a:cubicBezTo>
                    <a:pt x="1481343" y="1724083"/>
                    <a:pt x="1485954" y="1724921"/>
                    <a:pt x="1491122" y="1730649"/>
                  </a:cubicBezTo>
                  <a:cubicBezTo>
                    <a:pt x="1496011" y="1740707"/>
                    <a:pt x="1501460" y="1745597"/>
                    <a:pt x="1507327" y="1745317"/>
                  </a:cubicBezTo>
                  <a:cubicBezTo>
                    <a:pt x="1521297" y="1744619"/>
                    <a:pt x="1531075" y="1733024"/>
                    <a:pt x="1538898" y="1710393"/>
                  </a:cubicBezTo>
                  <a:cubicBezTo>
                    <a:pt x="1546721" y="1687762"/>
                    <a:pt x="1555522" y="1674072"/>
                    <a:pt x="1565860" y="1673513"/>
                  </a:cubicBezTo>
                  <a:cubicBezTo>
                    <a:pt x="1581705" y="1673315"/>
                    <a:pt x="1597035" y="1667861"/>
                    <a:pt x="1609445" y="1658007"/>
                  </a:cubicBezTo>
                  <a:cubicBezTo>
                    <a:pt x="1620456" y="1649307"/>
                    <a:pt x="1626382" y="1635672"/>
                    <a:pt x="1625231" y="1621686"/>
                  </a:cubicBezTo>
                  <a:cubicBezTo>
                    <a:pt x="1624864" y="1599422"/>
                    <a:pt x="1629048" y="1577318"/>
                    <a:pt x="1637524" y="1556727"/>
                  </a:cubicBezTo>
                  <a:cubicBezTo>
                    <a:pt x="1644090" y="1540103"/>
                    <a:pt x="1652751" y="1493864"/>
                    <a:pt x="1663787" y="1417869"/>
                  </a:cubicBezTo>
                  <a:cubicBezTo>
                    <a:pt x="1694520" y="1179733"/>
                    <a:pt x="1711889" y="1056102"/>
                    <a:pt x="1715894" y="1046975"/>
                  </a:cubicBezTo>
                  <a:cubicBezTo>
                    <a:pt x="1721482" y="1040735"/>
                    <a:pt x="1726837" y="1015310"/>
                    <a:pt x="1731959" y="970701"/>
                  </a:cubicBezTo>
                  <a:cubicBezTo>
                    <a:pt x="1761947" y="776895"/>
                    <a:pt x="1781830" y="659038"/>
                    <a:pt x="1791609" y="617129"/>
                  </a:cubicBezTo>
                  <a:cubicBezTo>
                    <a:pt x="1811720" y="546333"/>
                    <a:pt x="1821090" y="472920"/>
                    <a:pt x="1819408" y="399342"/>
                  </a:cubicBezTo>
                  <a:close/>
                  <a:moveTo>
                    <a:pt x="1273755" y="1622943"/>
                  </a:moveTo>
                  <a:lnTo>
                    <a:pt x="1271799" y="1627414"/>
                  </a:lnTo>
                  <a:lnTo>
                    <a:pt x="1266770" y="1616657"/>
                  </a:lnTo>
                  <a:lnTo>
                    <a:pt x="1268446" y="1605481"/>
                  </a:lnTo>
                  <a:cubicBezTo>
                    <a:pt x="1269564" y="1599428"/>
                    <a:pt x="1271100" y="1600824"/>
                    <a:pt x="1273056" y="1609672"/>
                  </a:cubicBezTo>
                  <a:cubicBezTo>
                    <a:pt x="1274753" y="1613896"/>
                    <a:pt x="1274999" y="1618564"/>
                    <a:pt x="1273754" y="1622943"/>
                  </a:cubicBezTo>
                  <a:close/>
                  <a:moveTo>
                    <a:pt x="1278504" y="1584946"/>
                  </a:moveTo>
                  <a:cubicBezTo>
                    <a:pt x="1276967" y="1584946"/>
                    <a:pt x="1275990" y="1580615"/>
                    <a:pt x="1275570" y="1571814"/>
                  </a:cubicBezTo>
                  <a:cubicBezTo>
                    <a:pt x="1276272" y="1567025"/>
                    <a:pt x="1277538" y="1562336"/>
                    <a:pt x="1279342" y="1557845"/>
                  </a:cubicBezTo>
                  <a:close/>
                  <a:moveTo>
                    <a:pt x="1284232" y="1522501"/>
                  </a:moveTo>
                  <a:cubicBezTo>
                    <a:pt x="1281159" y="1522501"/>
                    <a:pt x="1279622" y="1521384"/>
                    <a:pt x="1279482" y="1518311"/>
                  </a:cubicBezTo>
                  <a:cubicBezTo>
                    <a:pt x="1279088" y="1516187"/>
                    <a:pt x="1280490" y="1514145"/>
                    <a:pt x="1282614" y="1513751"/>
                  </a:cubicBezTo>
                  <a:cubicBezTo>
                    <a:pt x="1282963" y="1513686"/>
                    <a:pt x="1283319" y="1513669"/>
                    <a:pt x="1283673" y="1513701"/>
                  </a:cubicBezTo>
                  <a:cubicBezTo>
                    <a:pt x="1288143" y="1513700"/>
                    <a:pt x="1290379" y="1514818"/>
                    <a:pt x="1290518" y="1517752"/>
                  </a:cubicBezTo>
                  <a:cubicBezTo>
                    <a:pt x="1290658" y="1520685"/>
                    <a:pt x="1288563" y="1522362"/>
                    <a:pt x="1284930" y="1522501"/>
                  </a:cubicBezTo>
                  <a:close/>
                  <a:moveTo>
                    <a:pt x="1399621" y="651355"/>
                  </a:moveTo>
                  <a:cubicBezTo>
                    <a:pt x="1396827" y="654568"/>
                    <a:pt x="1394592" y="655406"/>
                    <a:pt x="1393055" y="653869"/>
                  </a:cubicBezTo>
                  <a:cubicBezTo>
                    <a:pt x="1391519" y="652332"/>
                    <a:pt x="1392078" y="650377"/>
                    <a:pt x="1394871" y="647164"/>
                  </a:cubicBezTo>
                  <a:cubicBezTo>
                    <a:pt x="1403253" y="636454"/>
                    <a:pt x="1408282" y="633241"/>
                    <a:pt x="1409959" y="637525"/>
                  </a:cubicBezTo>
                  <a:cubicBezTo>
                    <a:pt x="1410657" y="641995"/>
                    <a:pt x="1406746" y="646605"/>
                    <a:pt x="1399621" y="651355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8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4472836" y="4581972"/>
              <a:ext cx="857111" cy="1799581"/>
            </a:xfrm>
            <a:custGeom>
              <a:avLst/>
              <a:gdLst>
                <a:gd name="connsiteX0" fmla="*/ 847103 w 857111"/>
                <a:gd name="connsiteY0" fmla="*/ 148380 h 1799581"/>
                <a:gd name="connsiteX1" fmla="*/ 842074 w 857111"/>
                <a:gd name="connsiteY1" fmla="*/ 135388 h 1799581"/>
                <a:gd name="connsiteX2" fmla="*/ 832016 w 857111"/>
                <a:gd name="connsiteY2" fmla="*/ 111500 h 1799581"/>
                <a:gd name="connsiteX3" fmla="*/ 665777 w 857111"/>
                <a:gd name="connsiteY3" fmla="*/ 51151 h 1799581"/>
                <a:gd name="connsiteX4" fmla="*/ 497862 w 857111"/>
                <a:gd name="connsiteY4" fmla="*/ -117 h 1799581"/>
                <a:gd name="connsiteX5" fmla="*/ 446174 w 857111"/>
                <a:gd name="connsiteY5" fmla="*/ 115691 h 1799581"/>
                <a:gd name="connsiteX6" fmla="*/ 273091 w 857111"/>
                <a:gd name="connsiteY6" fmla="*/ 550426 h 1799581"/>
                <a:gd name="connsiteX7" fmla="*/ 186479 w 857111"/>
                <a:gd name="connsiteY7" fmla="*/ 812217 h 1799581"/>
                <a:gd name="connsiteX8" fmla="*/ 99867 w 857111"/>
                <a:gd name="connsiteY8" fmla="*/ 1158245 h 1799581"/>
                <a:gd name="connsiteX9" fmla="*/ 13814 w 857111"/>
                <a:gd name="connsiteY9" fmla="*/ 1559873 h 1799581"/>
                <a:gd name="connsiteX10" fmla="*/ -156 w 857111"/>
                <a:gd name="connsiteY10" fmla="*/ 1684761 h 1799581"/>
                <a:gd name="connsiteX11" fmla="*/ 2778 w 857111"/>
                <a:gd name="connsiteY11" fmla="*/ 1697892 h 1799581"/>
                <a:gd name="connsiteX12" fmla="*/ 23872 w 857111"/>
                <a:gd name="connsiteY12" fmla="*/ 1676938 h 1799581"/>
                <a:gd name="connsiteX13" fmla="*/ 29460 w 857111"/>
                <a:gd name="connsiteY13" fmla="*/ 1654447 h 1799581"/>
                <a:gd name="connsiteX14" fmla="*/ 48039 w 857111"/>
                <a:gd name="connsiteY14" fmla="*/ 1676240 h 1799581"/>
                <a:gd name="connsiteX15" fmla="*/ 69832 w 857111"/>
                <a:gd name="connsiteY15" fmla="*/ 1710605 h 1799581"/>
                <a:gd name="connsiteX16" fmla="*/ 77236 w 857111"/>
                <a:gd name="connsiteY16" fmla="*/ 1725692 h 1799581"/>
                <a:gd name="connsiteX17" fmla="*/ 98610 w 857111"/>
                <a:gd name="connsiteY17" fmla="*/ 1753631 h 1799581"/>
                <a:gd name="connsiteX18" fmla="*/ 131019 w 857111"/>
                <a:gd name="connsiteY18" fmla="*/ 1780872 h 1799581"/>
                <a:gd name="connsiteX19" fmla="*/ 151415 w 857111"/>
                <a:gd name="connsiteY19" fmla="*/ 1788695 h 1799581"/>
                <a:gd name="connsiteX20" fmla="*/ 158539 w 857111"/>
                <a:gd name="connsiteY20" fmla="*/ 1799452 h 1799581"/>
                <a:gd name="connsiteX21" fmla="*/ 198213 w 857111"/>
                <a:gd name="connsiteY21" fmla="*/ 1748602 h 1799581"/>
                <a:gd name="connsiteX22" fmla="*/ 218748 w 857111"/>
                <a:gd name="connsiteY22" fmla="*/ 1716472 h 1799581"/>
                <a:gd name="connsiteX23" fmla="*/ 232718 w 857111"/>
                <a:gd name="connsiteY23" fmla="*/ 1698032 h 1799581"/>
                <a:gd name="connsiteX24" fmla="*/ 224895 w 857111"/>
                <a:gd name="connsiteY24" fmla="*/ 1718288 h 1799581"/>
                <a:gd name="connsiteX25" fmla="*/ 219307 w 857111"/>
                <a:gd name="connsiteY25" fmla="*/ 1738544 h 1799581"/>
                <a:gd name="connsiteX26" fmla="*/ 224057 w 857111"/>
                <a:gd name="connsiteY26" fmla="*/ 1744970 h 1799581"/>
                <a:gd name="connsiteX27" fmla="*/ 291810 w 857111"/>
                <a:gd name="connsiteY27" fmla="*/ 1681688 h 1799581"/>
                <a:gd name="connsiteX28" fmla="*/ 330226 w 857111"/>
                <a:gd name="connsiteY28" fmla="*/ 1650815 h 1799581"/>
                <a:gd name="connsiteX29" fmla="*/ 350343 w 857111"/>
                <a:gd name="connsiteY29" fmla="*/ 1654307 h 1799581"/>
                <a:gd name="connsiteX30" fmla="*/ 386943 w 857111"/>
                <a:gd name="connsiteY30" fmla="*/ 1633492 h 1799581"/>
                <a:gd name="connsiteX31" fmla="*/ 414184 w 857111"/>
                <a:gd name="connsiteY31" fmla="*/ 1578871 h 1799581"/>
                <a:gd name="connsiteX32" fmla="*/ 432903 w 857111"/>
                <a:gd name="connsiteY32" fmla="*/ 1532492 h 1799581"/>
                <a:gd name="connsiteX33" fmla="*/ 471180 w 857111"/>
                <a:gd name="connsiteY33" fmla="*/ 1434704 h 1799581"/>
                <a:gd name="connsiteX34" fmla="*/ 496744 w 857111"/>
                <a:gd name="connsiteY34" fmla="*/ 1347953 h 1799581"/>
                <a:gd name="connsiteX35" fmla="*/ 513228 w 857111"/>
                <a:gd name="connsiteY35" fmla="*/ 1280619 h 1799581"/>
                <a:gd name="connsiteX36" fmla="*/ 517140 w 857111"/>
                <a:gd name="connsiteY36" fmla="*/ 1271539 h 1799581"/>
                <a:gd name="connsiteX37" fmla="*/ 519096 w 857111"/>
                <a:gd name="connsiteY37" fmla="*/ 1264833 h 1799581"/>
                <a:gd name="connsiteX38" fmla="*/ 520912 w 857111"/>
                <a:gd name="connsiteY38" fmla="*/ 1257988 h 1799581"/>
                <a:gd name="connsiteX39" fmla="*/ 524683 w 857111"/>
                <a:gd name="connsiteY39" fmla="*/ 1244019 h 1799581"/>
                <a:gd name="connsiteX40" fmla="*/ 560865 w 857111"/>
                <a:gd name="connsiteY40" fmla="*/ 1125696 h 1799581"/>
                <a:gd name="connsiteX41" fmla="*/ 602774 w 857111"/>
                <a:gd name="connsiteY41" fmla="*/ 1002623 h 1799581"/>
                <a:gd name="connsiteX42" fmla="*/ 614090 w 857111"/>
                <a:gd name="connsiteY42" fmla="*/ 962112 h 1799581"/>
                <a:gd name="connsiteX43" fmla="*/ 637977 w 857111"/>
                <a:gd name="connsiteY43" fmla="*/ 865441 h 1799581"/>
                <a:gd name="connsiteX44" fmla="*/ 665917 w 857111"/>
                <a:gd name="connsiteY44" fmla="*/ 755361 h 1799581"/>
                <a:gd name="connsiteX45" fmla="*/ 709782 w 857111"/>
                <a:gd name="connsiteY45" fmla="*/ 613289 h 1799581"/>
                <a:gd name="connsiteX46" fmla="*/ 728641 w 857111"/>
                <a:gd name="connsiteY46" fmla="*/ 548051 h 1799581"/>
                <a:gd name="connsiteX47" fmla="*/ 762028 w 857111"/>
                <a:gd name="connsiteY47" fmla="*/ 464233 h 1799581"/>
                <a:gd name="connsiteX48" fmla="*/ 795136 w 857111"/>
                <a:gd name="connsiteY48" fmla="*/ 373850 h 1799581"/>
                <a:gd name="connsiteX49" fmla="*/ 804636 w 857111"/>
                <a:gd name="connsiteY49" fmla="*/ 341161 h 1799581"/>
                <a:gd name="connsiteX50" fmla="*/ 813995 w 857111"/>
                <a:gd name="connsiteY50" fmla="*/ 306377 h 1799581"/>
                <a:gd name="connsiteX51" fmla="*/ 832016 w 857111"/>
                <a:gd name="connsiteY51" fmla="*/ 269916 h 1799581"/>
                <a:gd name="connsiteX52" fmla="*/ 843191 w 857111"/>
                <a:gd name="connsiteY52" fmla="*/ 248263 h 1799581"/>
                <a:gd name="connsiteX53" fmla="*/ 850036 w 857111"/>
                <a:gd name="connsiteY53" fmla="*/ 231220 h 1799581"/>
                <a:gd name="connsiteX54" fmla="*/ 856602 w 857111"/>
                <a:gd name="connsiteY54" fmla="*/ 186517 h 1799581"/>
                <a:gd name="connsiteX55" fmla="*/ 847103 w 857111"/>
                <a:gd name="connsiteY55" fmla="*/ 148380 h 1799581"/>
                <a:gd name="connsiteX56" fmla="*/ 237188 w 857111"/>
                <a:gd name="connsiteY56" fmla="*/ 1685879 h 1799581"/>
                <a:gd name="connsiteX57" fmla="*/ 232629 w 857111"/>
                <a:gd name="connsiteY57" fmla="*/ 1682746 h 1799581"/>
                <a:gd name="connsiteX58" fmla="*/ 232579 w 857111"/>
                <a:gd name="connsiteY58" fmla="*/ 1681687 h 1799581"/>
                <a:gd name="connsiteX59" fmla="*/ 235373 w 857111"/>
                <a:gd name="connsiteY59" fmla="*/ 1677144 h 1799581"/>
                <a:gd name="connsiteX60" fmla="*/ 236769 w 857111"/>
                <a:gd name="connsiteY60" fmla="*/ 1677078 h 1799581"/>
                <a:gd name="connsiteX61" fmla="*/ 243614 w 857111"/>
                <a:gd name="connsiteY61" fmla="*/ 1681129 h 1799581"/>
                <a:gd name="connsiteX62" fmla="*/ 237188 w 857111"/>
                <a:gd name="connsiteY62" fmla="*/ 1685879 h 1799581"/>
                <a:gd name="connsiteX63" fmla="*/ 295023 w 857111"/>
                <a:gd name="connsiteY63" fmla="*/ 1469908 h 1799581"/>
                <a:gd name="connsiteX64" fmla="*/ 290350 w 857111"/>
                <a:gd name="connsiteY64" fmla="*/ 1466948 h 1799581"/>
                <a:gd name="connsiteX65" fmla="*/ 290273 w 857111"/>
                <a:gd name="connsiteY65" fmla="*/ 1465717 h 1799581"/>
                <a:gd name="connsiteX66" fmla="*/ 293406 w 857111"/>
                <a:gd name="connsiteY66" fmla="*/ 1461158 h 1799581"/>
                <a:gd name="connsiteX67" fmla="*/ 294464 w 857111"/>
                <a:gd name="connsiteY67" fmla="*/ 1461108 h 1799581"/>
                <a:gd name="connsiteX68" fmla="*/ 299157 w 857111"/>
                <a:gd name="connsiteY68" fmla="*/ 1464394 h 1799581"/>
                <a:gd name="connsiteX69" fmla="*/ 299214 w 857111"/>
                <a:gd name="connsiteY69" fmla="*/ 1465298 h 1799581"/>
                <a:gd name="connsiteX70" fmla="*/ 296082 w 857111"/>
                <a:gd name="connsiteY70" fmla="*/ 1469858 h 1799581"/>
                <a:gd name="connsiteX71" fmla="*/ 295023 w 857111"/>
                <a:gd name="connsiteY71" fmla="*/ 1469908 h 1799581"/>
                <a:gd name="connsiteX72" fmla="*/ 305081 w 857111"/>
                <a:gd name="connsiteY72" fmla="*/ 1449512 h 1799581"/>
                <a:gd name="connsiteX73" fmla="*/ 298096 w 857111"/>
                <a:gd name="connsiteY73" fmla="*/ 1445321 h 1799581"/>
                <a:gd name="connsiteX74" fmla="*/ 304522 w 857111"/>
                <a:gd name="connsiteY74" fmla="*/ 1440572 h 1799581"/>
                <a:gd name="connsiteX75" fmla="*/ 309215 w 857111"/>
                <a:gd name="connsiteY75" fmla="*/ 1443858 h 1799581"/>
                <a:gd name="connsiteX76" fmla="*/ 309272 w 857111"/>
                <a:gd name="connsiteY76" fmla="*/ 1444762 h 1799581"/>
                <a:gd name="connsiteX77" fmla="*/ 306311 w 857111"/>
                <a:gd name="connsiteY77" fmla="*/ 1449435 h 1799581"/>
                <a:gd name="connsiteX78" fmla="*/ 305081 w 857111"/>
                <a:gd name="connsiteY78" fmla="*/ 1449512 h 1799581"/>
                <a:gd name="connsiteX79" fmla="*/ 312345 w 857111"/>
                <a:gd name="connsiteY79" fmla="*/ 1420176 h 1799581"/>
                <a:gd name="connsiteX80" fmla="*/ 307802 w 857111"/>
                <a:gd name="connsiteY80" fmla="*/ 1417382 h 1799581"/>
                <a:gd name="connsiteX81" fmla="*/ 307735 w 857111"/>
                <a:gd name="connsiteY81" fmla="*/ 1415985 h 1799581"/>
                <a:gd name="connsiteX82" fmla="*/ 310868 w 857111"/>
                <a:gd name="connsiteY82" fmla="*/ 1411426 h 1799581"/>
                <a:gd name="connsiteX83" fmla="*/ 311927 w 857111"/>
                <a:gd name="connsiteY83" fmla="*/ 1411376 h 1799581"/>
                <a:gd name="connsiteX84" fmla="*/ 316619 w 857111"/>
                <a:gd name="connsiteY84" fmla="*/ 1414662 h 1799581"/>
                <a:gd name="connsiteX85" fmla="*/ 316676 w 857111"/>
                <a:gd name="connsiteY85" fmla="*/ 1415566 h 1799581"/>
                <a:gd name="connsiteX86" fmla="*/ 312345 w 857111"/>
                <a:gd name="connsiteY86" fmla="*/ 1420176 h 1799581"/>
                <a:gd name="connsiteX87" fmla="*/ 320308 w 857111"/>
                <a:gd name="connsiteY87" fmla="*/ 1399920 h 1799581"/>
                <a:gd name="connsiteX88" fmla="*/ 315838 w 857111"/>
                <a:gd name="connsiteY88" fmla="*/ 1395450 h 1799581"/>
                <a:gd name="connsiteX89" fmla="*/ 320308 w 857111"/>
                <a:gd name="connsiteY89" fmla="*/ 1390979 h 1799581"/>
                <a:gd name="connsiteX90" fmla="*/ 327293 w 857111"/>
                <a:gd name="connsiteY90" fmla="*/ 1395170 h 1799581"/>
                <a:gd name="connsiteX91" fmla="*/ 320308 w 857111"/>
                <a:gd name="connsiteY91" fmla="*/ 1399920 h 1799581"/>
                <a:gd name="connsiteX92" fmla="*/ 338748 w 857111"/>
                <a:gd name="connsiteY92" fmla="*/ 1370025 h 1799581"/>
                <a:gd name="connsiteX93" fmla="*/ 327013 w 857111"/>
                <a:gd name="connsiteY93" fmla="*/ 1380642 h 1799581"/>
                <a:gd name="connsiteX94" fmla="*/ 329667 w 857111"/>
                <a:gd name="connsiteY94" fmla="*/ 1366672 h 1799581"/>
                <a:gd name="connsiteX95" fmla="*/ 338608 w 857111"/>
                <a:gd name="connsiteY95" fmla="*/ 1326300 h 1799581"/>
                <a:gd name="connsiteX96" fmla="*/ 344615 w 857111"/>
                <a:gd name="connsiteY96" fmla="*/ 1312330 h 1799581"/>
                <a:gd name="connsiteX97" fmla="*/ 349924 w 857111"/>
                <a:gd name="connsiteY97" fmla="*/ 1329793 h 1799581"/>
                <a:gd name="connsiteX98" fmla="*/ 338748 w 857111"/>
                <a:gd name="connsiteY98" fmla="*/ 1370025 h 1799581"/>
                <a:gd name="connsiteX99" fmla="*/ 355092 w 857111"/>
                <a:gd name="connsiteY99" fmla="*/ 1300177 h 1799581"/>
                <a:gd name="connsiteX100" fmla="*/ 350354 w 857111"/>
                <a:gd name="connsiteY100" fmla="*/ 1295992 h 1799581"/>
                <a:gd name="connsiteX101" fmla="*/ 354538 w 857111"/>
                <a:gd name="connsiteY101" fmla="*/ 1291253 h 1799581"/>
                <a:gd name="connsiteX102" fmla="*/ 359277 w 857111"/>
                <a:gd name="connsiteY102" fmla="*/ 1295438 h 1799581"/>
                <a:gd name="connsiteX103" fmla="*/ 359283 w 857111"/>
                <a:gd name="connsiteY103" fmla="*/ 1295567 h 1799581"/>
                <a:gd name="connsiteX104" fmla="*/ 356501 w 857111"/>
                <a:gd name="connsiteY104" fmla="*/ 1300348 h 1799581"/>
                <a:gd name="connsiteX105" fmla="*/ 355092 w 857111"/>
                <a:gd name="connsiteY105" fmla="*/ 1300456 h 179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857111" h="1799581">
                  <a:moveTo>
                    <a:pt x="847103" y="148380"/>
                  </a:moveTo>
                  <a:cubicBezTo>
                    <a:pt x="841236" y="148380"/>
                    <a:pt x="839560" y="144049"/>
                    <a:pt x="842074" y="135388"/>
                  </a:cubicBezTo>
                  <a:cubicBezTo>
                    <a:pt x="844921" y="126042"/>
                    <a:pt x="840691" y="115995"/>
                    <a:pt x="832016" y="111500"/>
                  </a:cubicBezTo>
                  <a:cubicBezTo>
                    <a:pt x="825776" y="105912"/>
                    <a:pt x="770363" y="85796"/>
                    <a:pt x="665777" y="51151"/>
                  </a:cubicBezTo>
                  <a:cubicBezTo>
                    <a:pt x="561191" y="16507"/>
                    <a:pt x="505219" y="-583"/>
                    <a:pt x="497862" y="-117"/>
                  </a:cubicBezTo>
                  <a:cubicBezTo>
                    <a:pt x="494928" y="-117"/>
                    <a:pt x="477746" y="38718"/>
                    <a:pt x="446174" y="115691"/>
                  </a:cubicBezTo>
                  <a:cubicBezTo>
                    <a:pt x="417397" y="191127"/>
                    <a:pt x="359702" y="336039"/>
                    <a:pt x="273091" y="550426"/>
                  </a:cubicBezTo>
                  <a:cubicBezTo>
                    <a:pt x="213952" y="698505"/>
                    <a:pt x="185082" y="785768"/>
                    <a:pt x="186479" y="812217"/>
                  </a:cubicBezTo>
                  <a:cubicBezTo>
                    <a:pt x="187410" y="830005"/>
                    <a:pt x="158539" y="945348"/>
                    <a:pt x="99867" y="1158245"/>
                  </a:cubicBezTo>
                  <a:cubicBezTo>
                    <a:pt x="53301" y="1325881"/>
                    <a:pt x="24617" y="1459757"/>
                    <a:pt x="13814" y="1559873"/>
                  </a:cubicBezTo>
                  <a:cubicBezTo>
                    <a:pt x="4175" y="1634331"/>
                    <a:pt x="-156" y="1675960"/>
                    <a:pt x="-156" y="1684761"/>
                  </a:cubicBezTo>
                  <a:cubicBezTo>
                    <a:pt x="-203" y="1689306"/>
                    <a:pt x="801" y="1693800"/>
                    <a:pt x="2778" y="1697892"/>
                  </a:cubicBezTo>
                  <a:cubicBezTo>
                    <a:pt x="10461" y="1704877"/>
                    <a:pt x="17446" y="1697892"/>
                    <a:pt x="23872" y="1676938"/>
                  </a:cubicBezTo>
                  <a:lnTo>
                    <a:pt x="29460" y="1654447"/>
                  </a:lnTo>
                  <a:lnTo>
                    <a:pt x="48039" y="1676240"/>
                  </a:lnTo>
                  <a:cubicBezTo>
                    <a:pt x="58423" y="1685390"/>
                    <a:pt x="65983" y="1697311"/>
                    <a:pt x="69832" y="1710605"/>
                  </a:cubicBezTo>
                  <a:cubicBezTo>
                    <a:pt x="69832" y="1720943"/>
                    <a:pt x="72766" y="1725971"/>
                    <a:pt x="77236" y="1725692"/>
                  </a:cubicBezTo>
                  <a:cubicBezTo>
                    <a:pt x="81706" y="1725413"/>
                    <a:pt x="88831" y="1734772"/>
                    <a:pt x="98610" y="1753631"/>
                  </a:cubicBezTo>
                  <a:cubicBezTo>
                    <a:pt x="108388" y="1772491"/>
                    <a:pt x="119145" y="1781571"/>
                    <a:pt x="131019" y="1780872"/>
                  </a:cubicBezTo>
                  <a:cubicBezTo>
                    <a:pt x="142893" y="1780174"/>
                    <a:pt x="151135" y="1782828"/>
                    <a:pt x="151415" y="1788695"/>
                  </a:cubicBezTo>
                  <a:cubicBezTo>
                    <a:pt x="151694" y="1794562"/>
                    <a:pt x="154209" y="1799591"/>
                    <a:pt x="158539" y="1799452"/>
                  </a:cubicBezTo>
                  <a:cubicBezTo>
                    <a:pt x="165943" y="1799452"/>
                    <a:pt x="179075" y="1782129"/>
                    <a:pt x="198213" y="1748602"/>
                  </a:cubicBezTo>
                  <a:lnTo>
                    <a:pt x="218748" y="1716472"/>
                  </a:lnTo>
                  <a:lnTo>
                    <a:pt x="232718" y="1698032"/>
                  </a:lnTo>
                  <a:cubicBezTo>
                    <a:pt x="231327" y="1705193"/>
                    <a:pt x="228679" y="1712051"/>
                    <a:pt x="224895" y="1718288"/>
                  </a:cubicBezTo>
                  <a:cubicBezTo>
                    <a:pt x="221673" y="1724589"/>
                    <a:pt x="219771" y="1731482"/>
                    <a:pt x="219307" y="1738544"/>
                  </a:cubicBezTo>
                  <a:cubicBezTo>
                    <a:pt x="219307" y="1743014"/>
                    <a:pt x="221123" y="1745110"/>
                    <a:pt x="224057" y="1744970"/>
                  </a:cubicBezTo>
                  <a:cubicBezTo>
                    <a:pt x="243242" y="1743946"/>
                    <a:pt x="265826" y="1722852"/>
                    <a:pt x="291810" y="1681688"/>
                  </a:cubicBezTo>
                  <a:cubicBezTo>
                    <a:pt x="305779" y="1657380"/>
                    <a:pt x="318213" y="1647043"/>
                    <a:pt x="330226" y="1650815"/>
                  </a:cubicBezTo>
                  <a:cubicBezTo>
                    <a:pt x="336718" y="1652984"/>
                    <a:pt x="343500" y="1654161"/>
                    <a:pt x="350343" y="1654307"/>
                  </a:cubicBezTo>
                  <a:cubicBezTo>
                    <a:pt x="365145" y="1653537"/>
                    <a:pt x="378714" y="1645820"/>
                    <a:pt x="386943" y="1633492"/>
                  </a:cubicBezTo>
                  <a:cubicBezTo>
                    <a:pt x="398603" y="1616690"/>
                    <a:pt x="407778" y="1598294"/>
                    <a:pt x="414184" y="1578871"/>
                  </a:cubicBezTo>
                  <a:cubicBezTo>
                    <a:pt x="419485" y="1563049"/>
                    <a:pt x="425736" y="1547561"/>
                    <a:pt x="432903" y="1532492"/>
                  </a:cubicBezTo>
                  <a:cubicBezTo>
                    <a:pt x="447634" y="1500702"/>
                    <a:pt x="460417" y="1468046"/>
                    <a:pt x="471180" y="1434704"/>
                  </a:cubicBezTo>
                  <a:cubicBezTo>
                    <a:pt x="482338" y="1406630"/>
                    <a:pt x="490895" y="1377591"/>
                    <a:pt x="496744" y="1347953"/>
                  </a:cubicBezTo>
                  <a:cubicBezTo>
                    <a:pt x="494604" y="1324300"/>
                    <a:pt x="500405" y="1300609"/>
                    <a:pt x="513228" y="1280619"/>
                  </a:cubicBezTo>
                  <a:cubicBezTo>
                    <a:pt x="514486" y="1277546"/>
                    <a:pt x="515883" y="1274612"/>
                    <a:pt x="517140" y="1271539"/>
                  </a:cubicBezTo>
                  <a:lnTo>
                    <a:pt x="519096" y="1264833"/>
                  </a:lnTo>
                  <a:lnTo>
                    <a:pt x="520912" y="1257988"/>
                  </a:lnTo>
                  <a:cubicBezTo>
                    <a:pt x="521692" y="1253216"/>
                    <a:pt x="522956" y="1248535"/>
                    <a:pt x="524683" y="1244019"/>
                  </a:cubicBezTo>
                  <a:cubicBezTo>
                    <a:pt x="525988" y="1239362"/>
                    <a:pt x="538048" y="1199921"/>
                    <a:pt x="560865" y="1125696"/>
                  </a:cubicBezTo>
                  <a:cubicBezTo>
                    <a:pt x="583636" y="1051238"/>
                    <a:pt x="597885" y="1010307"/>
                    <a:pt x="602774" y="1002623"/>
                  </a:cubicBezTo>
                  <a:cubicBezTo>
                    <a:pt x="610915" y="990739"/>
                    <a:pt x="614894" y="976494"/>
                    <a:pt x="614090" y="962112"/>
                  </a:cubicBezTo>
                  <a:cubicBezTo>
                    <a:pt x="612972" y="939900"/>
                    <a:pt x="620934" y="907769"/>
                    <a:pt x="637977" y="865441"/>
                  </a:cubicBezTo>
                  <a:cubicBezTo>
                    <a:pt x="641703" y="852031"/>
                    <a:pt x="651016" y="815337"/>
                    <a:pt x="665917" y="755361"/>
                  </a:cubicBezTo>
                  <a:cubicBezTo>
                    <a:pt x="677331" y="707072"/>
                    <a:pt x="691985" y="659608"/>
                    <a:pt x="709782" y="613289"/>
                  </a:cubicBezTo>
                  <a:cubicBezTo>
                    <a:pt x="719520" y="592693"/>
                    <a:pt x="725888" y="570667"/>
                    <a:pt x="728641" y="548051"/>
                  </a:cubicBezTo>
                  <a:cubicBezTo>
                    <a:pt x="738364" y="519572"/>
                    <a:pt x="749507" y="491598"/>
                    <a:pt x="762028" y="464233"/>
                  </a:cubicBezTo>
                  <a:cubicBezTo>
                    <a:pt x="784472" y="411428"/>
                    <a:pt x="795508" y="381301"/>
                    <a:pt x="795136" y="373850"/>
                  </a:cubicBezTo>
                  <a:cubicBezTo>
                    <a:pt x="796345" y="362477"/>
                    <a:pt x="799561" y="351410"/>
                    <a:pt x="804636" y="341161"/>
                  </a:cubicBezTo>
                  <a:cubicBezTo>
                    <a:pt x="809959" y="330274"/>
                    <a:pt x="813136" y="318464"/>
                    <a:pt x="813995" y="306377"/>
                  </a:cubicBezTo>
                  <a:cubicBezTo>
                    <a:pt x="813782" y="292031"/>
                    <a:pt x="820490" y="278460"/>
                    <a:pt x="832016" y="269916"/>
                  </a:cubicBezTo>
                  <a:cubicBezTo>
                    <a:pt x="838606" y="264579"/>
                    <a:pt x="842658" y="256726"/>
                    <a:pt x="843191" y="248263"/>
                  </a:cubicBezTo>
                  <a:cubicBezTo>
                    <a:pt x="842791" y="241842"/>
                    <a:pt x="845306" y="235582"/>
                    <a:pt x="850036" y="231220"/>
                  </a:cubicBezTo>
                  <a:cubicBezTo>
                    <a:pt x="855764" y="226470"/>
                    <a:pt x="857860" y="211662"/>
                    <a:pt x="856602" y="186517"/>
                  </a:cubicBezTo>
                  <a:cubicBezTo>
                    <a:pt x="855345" y="161372"/>
                    <a:pt x="852551" y="148100"/>
                    <a:pt x="847103" y="148380"/>
                  </a:cubicBezTo>
                  <a:close/>
                  <a:moveTo>
                    <a:pt x="237188" y="1685879"/>
                  </a:moveTo>
                  <a:cubicBezTo>
                    <a:pt x="235065" y="1686273"/>
                    <a:pt x="233023" y="1684870"/>
                    <a:pt x="232629" y="1682746"/>
                  </a:cubicBezTo>
                  <a:cubicBezTo>
                    <a:pt x="232564" y="1682397"/>
                    <a:pt x="232547" y="1682041"/>
                    <a:pt x="232579" y="1681687"/>
                  </a:cubicBezTo>
                  <a:cubicBezTo>
                    <a:pt x="232096" y="1679661"/>
                    <a:pt x="233347" y="1677627"/>
                    <a:pt x="235373" y="1677144"/>
                  </a:cubicBezTo>
                  <a:cubicBezTo>
                    <a:pt x="235831" y="1677035"/>
                    <a:pt x="236304" y="1677012"/>
                    <a:pt x="236769" y="1677078"/>
                  </a:cubicBezTo>
                  <a:cubicBezTo>
                    <a:pt x="241100" y="1677078"/>
                    <a:pt x="243475" y="1678195"/>
                    <a:pt x="243614" y="1681129"/>
                  </a:cubicBezTo>
                  <a:cubicBezTo>
                    <a:pt x="243754" y="1684062"/>
                    <a:pt x="241659" y="1685599"/>
                    <a:pt x="237188" y="1685879"/>
                  </a:cubicBezTo>
                  <a:close/>
                  <a:moveTo>
                    <a:pt x="295023" y="1469908"/>
                  </a:moveTo>
                  <a:cubicBezTo>
                    <a:pt x="292915" y="1470381"/>
                    <a:pt x="290823" y="1469055"/>
                    <a:pt x="290350" y="1466948"/>
                  </a:cubicBezTo>
                  <a:cubicBezTo>
                    <a:pt x="290260" y="1466544"/>
                    <a:pt x="290234" y="1466129"/>
                    <a:pt x="290273" y="1465717"/>
                  </a:cubicBezTo>
                  <a:cubicBezTo>
                    <a:pt x="289879" y="1463593"/>
                    <a:pt x="291282" y="1461552"/>
                    <a:pt x="293406" y="1461158"/>
                  </a:cubicBezTo>
                  <a:cubicBezTo>
                    <a:pt x="293755" y="1461093"/>
                    <a:pt x="294111" y="1461076"/>
                    <a:pt x="294464" y="1461108"/>
                  </a:cubicBezTo>
                  <a:cubicBezTo>
                    <a:pt x="296668" y="1460719"/>
                    <a:pt x="298769" y="1462190"/>
                    <a:pt x="299157" y="1464394"/>
                  </a:cubicBezTo>
                  <a:cubicBezTo>
                    <a:pt x="299210" y="1464692"/>
                    <a:pt x="299229" y="1464996"/>
                    <a:pt x="299214" y="1465298"/>
                  </a:cubicBezTo>
                  <a:cubicBezTo>
                    <a:pt x="299608" y="1467422"/>
                    <a:pt x="298206" y="1469464"/>
                    <a:pt x="296082" y="1469858"/>
                  </a:cubicBezTo>
                  <a:cubicBezTo>
                    <a:pt x="295733" y="1469923"/>
                    <a:pt x="295377" y="1469940"/>
                    <a:pt x="295023" y="1469908"/>
                  </a:cubicBezTo>
                  <a:close/>
                  <a:moveTo>
                    <a:pt x="305081" y="1449512"/>
                  </a:moveTo>
                  <a:cubicBezTo>
                    <a:pt x="300611" y="1449512"/>
                    <a:pt x="298376" y="1448395"/>
                    <a:pt x="298096" y="1445321"/>
                  </a:cubicBezTo>
                  <a:cubicBezTo>
                    <a:pt x="297817" y="1442248"/>
                    <a:pt x="300192" y="1440851"/>
                    <a:pt x="304522" y="1440572"/>
                  </a:cubicBezTo>
                  <a:cubicBezTo>
                    <a:pt x="306725" y="1440183"/>
                    <a:pt x="308827" y="1441655"/>
                    <a:pt x="309215" y="1443858"/>
                  </a:cubicBezTo>
                  <a:cubicBezTo>
                    <a:pt x="309268" y="1444156"/>
                    <a:pt x="309287" y="1444460"/>
                    <a:pt x="309272" y="1444762"/>
                  </a:cubicBezTo>
                  <a:cubicBezTo>
                    <a:pt x="309745" y="1446870"/>
                    <a:pt x="308419" y="1448963"/>
                    <a:pt x="306311" y="1449435"/>
                  </a:cubicBezTo>
                  <a:cubicBezTo>
                    <a:pt x="305908" y="1449526"/>
                    <a:pt x="305493" y="1449552"/>
                    <a:pt x="305081" y="1449512"/>
                  </a:cubicBezTo>
                  <a:close/>
                  <a:moveTo>
                    <a:pt x="312345" y="1420176"/>
                  </a:moveTo>
                  <a:cubicBezTo>
                    <a:pt x="310319" y="1420659"/>
                    <a:pt x="308284" y="1419408"/>
                    <a:pt x="307802" y="1417382"/>
                  </a:cubicBezTo>
                  <a:cubicBezTo>
                    <a:pt x="307693" y="1416924"/>
                    <a:pt x="307670" y="1416451"/>
                    <a:pt x="307735" y="1415985"/>
                  </a:cubicBezTo>
                  <a:cubicBezTo>
                    <a:pt x="307341" y="1413862"/>
                    <a:pt x="308744" y="1411820"/>
                    <a:pt x="310868" y="1411426"/>
                  </a:cubicBezTo>
                  <a:cubicBezTo>
                    <a:pt x="311217" y="1411361"/>
                    <a:pt x="311573" y="1411344"/>
                    <a:pt x="311927" y="1411376"/>
                  </a:cubicBezTo>
                  <a:cubicBezTo>
                    <a:pt x="314130" y="1410987"/>
                    <a:pt x="316231" y="1412459"/>
                    <a:pt x="316619" y="1414662"/>
                  </a:cubicBezTo>
                  <a:cubicBezTo>
                    <a:pt x="316672" y="1414960"/>
                    <a:pt x="316691" y="1415264"/>
                    <a:pt x="316676" y="1415566"/>
                  </a:cubicBezTo>
                  <a:cubicBezTo>
                    <a:pt x="316257" y="1418499"/>
                    <a:pt x="315419" y="1420036"/>
                    <a:pt x="312345" y="1420176"/>
                  </a:cubicBezTo>
                  <a:close/>
                  <a:moveTo>
                    <a:pt x="320308" y="1399920"/>
                  </a:moveTo>
                  <a:cubicBezTo>
                    <a:pt x="317839" y="1399920"/>
                    <a:pt x="315838" y="1397918"/>
                    <a:pt x="315838" y="1395450"/>
                  </a:cubicBezTo>
                  <a:cubicBezTo>
                    <a:pt x="315838" y="1392981"/>
                    <a:pt x="317839" y="1390979"/>
                    <a:pt x="320308" y="1390979"/>
                  </a:cubicBezTo>
                  <a:cubicBezTo>
                    <a:pt x="324778" y="1390979"/>
                    <a:pt x="327013" y="1392097"/>
                    <a:pt x="327293" y="1395170"/>
                  </a:cubicBezTo>
                  <a:cubicBezTo>
                    <a:pt x="327572" y="1398244"/>
                    <a:pt x="324639" y="1399641"/>
                    <a:pt x="320308" y="1399920"/>
                  </a:cubicBezTo>
                  <a:close/>
                  <a:moveTo>
                    <a:pt x="338748" y="1370025"/>
                  </a:moveTo>
                  <a:cubicBezTo>
                    <a:pt x="331623" y="1377848"/>
                    <a:pt x="327851" y="1381341"/>
                    <a:pt x="327013" y="1380642"/>
                  </a:cubicBezTo>
                  <a:cubicBezTo>
                    <a:pt x="326175" y="1379944"/>
                    <a:pt x="327013" y="1375054"/>
                    <a:pt x="329667" y="1366672"/>
                  </a:cubicBezTo>
                  <a:cubicBezTo>
                    <a:pt x="334122" y="1353584"/>
                    <a:pt x="337120" y="1340045"/>
                    <a:pt x="338608" y="1326300"/>
                  </a:cubicBezTo>
                  <a:cubicBezTo>
                    <a:pt x="339915" y="1321374"/>
                    <a:pt x="341939" y="1316667"/>
                    <a:pt x="344615" y="1312330"/>
                  </a:cubicBezTo>
                  <a:lnTo>
                    <a:pt x="349924" y="1329793"/>
                  </a:lnTo>
                  <a:cubicBezTo>
                    <a:pt x="353620" y="1344237"/>
                    <a:pt x="349365" y="1359557"/>
                    <a:pt x="338748" y="1370025"/>
                  </a:cubicBezTo>
                  <a:close/>
                  <a:moveTo>
                    <a:pt x="355092" y="1300177"/>
                  </a:moveTo>
                  <a:cubicBezTo>
                    <a:pt x="352628" y="1300330"/>
                    <a:pt x="350507" y="1298456"/>
                    <a:pt x="350354" y="1295992"/>
                  </a:cubicBezTo>
                  <a:cubicBezTo>
                    <a:pt x="350201" y="1293528"/>
                    <a:pt x="352074" y="1291406"/>
                    <a:pt x="354538" y="1291253"/>
                  </a:cubicBezTo>
                  <a:cubicBezTo>
                    <a:pt x="357003" y="1291100"/>
                    <a:pt x="359124" y="1292974"/>
                    <a:pt x="359277" y="1295438"/>
                  </a:cubicBezTo>
                  <a:cubicBezTo>
                    <a:pt x="359280" y="1295481"/>
                    <a:pt x="359282" y="1295524"/>
                    <a:pt x="359283" y="1295567"/>
                  </a:cubicBezTo>
                  <a:cubicBezTo>
                    <a:pt x="359835" y="1297655"/>
                    <a:pt x="358589" y="1299796"/>
                    <a:pt x="356501" y="1300348"/>
                  </a:cubicBezTo>
                  <a:cubicBezTo>
                    <a:pt x="356042" y="1300470"/>
                    <a:pt x="355565" y="1300506"/>
                    <a:pt x="355092" y="1300456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9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5419698" y="4603002"/>
              <a:ext cx="1194266" cy="1779332"/>
            </a:xfrm>
            <a:custGeom>
              <a:avLst/>
              <a:gdLst>
                <a:gd name="connsiteX0" fmla="*/ 1182934 w 1194266"/>
                <a:gd name="connsiteY0" fmla="*/ 322227 h 1779332"/>
                <a:gd name="connsiteX1" fmla="*/ 1127055 w 1194266"/>
                <a:gd name="connsiteY1" fmla="*/ 44231 h 1779332"/>
                <a:gd name="connsiteX2" fmla="*/ 1107637 w 1194266"/>
                <a:gd name="connsiteY2" fmla="*/ 5815 h 1779332"/>
                <a:gd name="connsiteX3" fmla="*/ 1076066 w 1194266"/>
                <a:gd name="connsiteY3" fmla="*/ 506 h 1779332"/>
                <a:gd name="connsiteX4" fmla="*/ 620236 w 1194266"/>
                <a:gd name="connsiteY4" fmla="*/ 72450 h 1779332"/>
                <a:gd name="connsiteX5" fmla="*/ -155 w 1194266"/>
                <a:gd name="connsiteY5" fmla="*/ 194545 h 1779332"/>
                <a:gd name="connsiteX6" fmla="*/ 37143 w 1194266"/>
                <a:gd name="connsiteY6" fmla="*/ 378245 h 1779332"/>
                <a:gd name="connsiteX7" fmla="*/ 78214 w 1194266"/>
                <a:gd name="connsiteY7" fmla="*/ 547837 h 1779332"/>
                <a:gd name="connsiteX8" fmla="*/ 99309 w 1194266"/>
                <a:gd name="connsiteY8" fmla="*/ 551469 h 1779332"/>
                <a:gd name="connsiteX9" fmla="*/ 230484 w 1194266"/>
                <a:gd name="connsiteY9" fmla="*/ 530794 h 1779332"/>
                <a:gd name="connsiteX10" fmla="*/ 382334 w 1194266"/>
                <a:gd name="connsiteY10" fmla="*/ 504531 h 1779332"/>
                <a:gd name="connsiteX11" fmla="*/ 273231 w 1194266"/>
                <a:gd name="connsiteY11" fmla="*/ 938288 h 1779332"/>
                <a:gd name="connsiteX12" fmla="*/ 114954 w 1194266"/>
                <a:gd name="connsiteY12" fmla="*/ 1499728 h 1779332"/>
                <a:gd name="connsiteX13" fmla="*/ 73046 w 1194266"/>
                <a:gd name="connsiteY13" fmla="*/ 1692230 h 1779332"/>
                <a:gd name="connsiteX14" fmla="*/ 91066 w 1194266"/>
                <a:gd name="connsiteY14" fmla="*/ 1726036 h 1779332"/>
                <a:gd name="connsiteX15" fmla="*/ 143732 w 1194266"/>
                <a:gd name="connsiteY15" fmla="*/ 1712067 h 1779332"/>
                <a:gd name="connsiteX16" fmla="*/ 199610 w 1194266"/>
                <a:gd name="connsiteY16" fmla="*/ 1706898 h 1779332"/>
                <a:gd name="connsiteX17" fmla="*/ 215816 w 1194266"/>
                <a:gd name="connsiteY17" fmla="*/ 1727014 h 1779332"/>
                <a:gd name="connsiteX18" fmla="*/ 231740 w 1194266"/>
                <a:gd name="connsiteY18" fmla="*/ 1744756 h 1779332"/>
                <a:gd name="connsiteX19" fmla="*/ 270995 w 1194266"/>
                <a:gd name="connsiteY19" fmla="*/ 1763615 h 1779332"/>
                <a:gd name="connsiteX20" fmla="*/ 339865 w 1194266"/>
                <a:gd name="connsiteY20" fmla="*/ 1771717 h 1779332"/>
                <a:gd name="connsiteX21" fmla="*/ 365150 w 1194266"/>
                <a:gd name="connsiteY21" fmla="*/ 1765849 h 1779332"/>
                <a:gd name="connsiteX22" fmla="*/ 384290 w 1194266"/>
                <a:gd name="connsiteY22" fmla="*/ 1755512 h 1779332"/>
                <a:gd name="connsiteX23" fmla="*/ 392531 w 1194266"/>
                <a:gd name="connsiteY23" fmla="*/ 1756350 h 1779332"/>
                <a:gd name="connsiteX24" fmla="*/ 395465 w 1194266"/>
                <a:gd name="connsiteY24" fmla="*/ 1768923 h 1779332"/>
                <a:gd name="connsiteX25" fmla="*/ 429691 w 1194266"/>
                <a:gd name="connsiteY25" fmla="*/ 1757887 h 1779332"/>
                <a:gd name="connsiteX26" fmla="*/ 469644 w 1194266"/>
                <a:gd name="connsiteY26" fmla="*/ 1723382 h 1779332"/>
                <a:gd name="connsiteX27" fmla="*/ 497583 w 1194266"/>
                <a:gd name="connsiteY27" fmla="*/ 1680076 h 1779332"/>
                <a:gd name="connsiteX28" fmla="*/ 519516 w 1194266"/>
                <a:gd name="connsiteY28" fmla="*/ 1609390 h 1779332"/>
                <a:gd name="connsiteX29" fmla="*/ 613112 w 1194266"/>
                <a:gd name="connsiteY29" fmla="*/ 1307645 h 1779332"/>
                <a:gd name="connsiteX30" fmla="*/ 678071 w 1194266"/>
                <a:gd name="connsiteY30" fmla="*/ 1079242 h 1779332"/>
                <a:gd name="connsiteX31" fmla="*/ 729200 w 1194266"/>
                <a:gd name="connsiteY31" fmla="*/ 897636 h 1779332"/>
                <a:gd name="connsiteX32" fmla="*/ 825450 w 1194266"/>
                <a:gd name="connsiteY32" fmla="*/ 553984 h 1779332"/>
                <a:gd name="connsiteX33" fmla="*/ 851853 w 1194266"/>
                <a:gd name="connsiteY33" fmla="*/ 501597 h 1779332"/>
                <a:gd name="connsiteX34" fmla="*/ 875462 w 1194266"/>
                <a:gd name="connsiteY34" fmla="*/ 488745 h 1779332"/>
                <a:gd name="connsiteX35" fmla="*/ 928128 w 1194266"/>
                <a:gd name="connsiteY35" fmla="*/ 474776 h 1779332"/>
                <a:gd name="connsiteX36" fmla="*/ 1038069 w 1194266"/>
                <a:gd name="connsiteY36" fmla="*/ 445858 h 1779332"/>
                <a:gd name="connsiteX37" fmla="*/ 1066008 w 1194266"/>
                <a:gd name="connsiteY37" fmla="*/ 449211 h 1779332"/>
                <a:gd name="connsiteX38" fmla="*/ 1093947 w 1194266"/>
                <a:gd name="connsiteY38" fmla="*/ 445439 h 1779332"/>
                <a:gd name="connsiteX39" fmla="*/ 1107917 w 1194266"/>
                <a:gd name="connsiteY39" fmla="*/ 437756 h 1779332"/>
                <a:gd name="connsiteX40" fmla="*/ 1153458 w 1194266"/>
                <a:gd name="connsiteY40" fmla="*/ 421551 h 1779332"/>
                <a:gd name="connsiteX41" fmla="*/ 1194109 w 1194266"/>
                <a:gd name="connsiteY41" fmla="*/ 400876 h 177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4266" h="1779332">
                  <a:moveTo>
                    <a:pt x="1182934" y="322227"/>
                  </a:moveTo>
                  <a:cubicBezTo>
                    <a:pt x="1167101" y="193147"/>
                    <a:pt x="1148475" y="100482"/>
                    <a:pt x="1127055" y="44231"/>
                  </a:cubicBezTo>
                  <a:cubicBezTo>
                    <a:pt x="1123627" y="30102"/>
                    <a:pt x="1116981" y="16954"/>
                    <a:pt x="1107637" y="5815"/>
                  </a:cubicBezTo>
                  <a:cubicBezTo>
                    <a:pt x="1097979" y="633"/>
                    <a:pt x="1086887" y="-1232"/>
                    <a:pt x="1076066" y="506"/>
                  </a:cubicBezTo>
                  <a:cubicBezTo>
                    <a:pt x="1068429" y="506"/>
                    <a:pt x="916486" y="24487"/>
                    <a:pt x="620236" y="72450"/>
                  </a:cubicBezTo>
                  <a:cubicBezTo>
                    <a:pt x="205897" y="139877"/>
                    <a:pt x="-900" y="180575"/>
                    <a:pt x="-155" y="194545"/>
                  </a:cubicBezTo>
                  <a:cubicBezTo>
                    <a:pt x="683" y="209911"/>
                    <a:pt x="13116" y="271145"/>
                    <a:pt x="37143" y="378245"/>
                  </a:cubicBezTo>
                  <a:cubicBezTo>
                    <a:pt x="61172" y="485346"/>
                    <a:pt x="74862" y="541877"/>
                    <a:pt x="78214" y="547837"/>
                  </a:cubicBezTo>
                  <a:cubicBezTo>
                    <a:pt x="84574" y="551560"/>
                    <a:pt x="92069" y="552850"/>
                    <a:pt x="99309" y="551469"/>
                  </a:cubicBezTo>
                  <a:cubicBezTo>
                    <a:pt x="117934" y="550445"/>
                    <a:pt x="161660" y="543553"/>
                    <a:pt x="230484" y="530794"/>
                  </a:cubicBezTo>
                  <a:cubicBezTo>
                    <a:pt x="316257" y="514216"/>
                    <a:pt x="366874" y="505462"/>
                    <a:pt x="382334" y="504531"/>
                  </a:cubicBezTo>
                  <a:cubicBezTo>
                    <a:pt x="386990" y="505928"/>
                    <a:pt x="350622" y="650513"/>
                    <a:pt x="273231" y="938288"/>
                  </a:cubicBezTo>
                  <a:cubicBezTo>
                    <a:pt x="195839" y="1226063"/>
                    <a:pt x="143080" y="1413209"/>
                    <a:pt x="114954" y="1499728"/>
                  </a:cubicBezTo>
                  <a:cubicBezTo>
                    <a:pt x="85712" y="1594070"/>
                    <a:pt x="71742" y="1658237"/>
                    <a:pt x="73046" y="1692230"/>
                  </a:cubicBezTo>
                  <a:cubicBezTo>
                    <a:pt x="74163" y="1713743"/>
                    <a:pt x="80170" y="1725058"/>
                    <a:pt x="91066" y="1726036"/>
                  </a:cubicBezTo>
                  <a:cubicBezTo>
                    <a:pt x="109687" y="1727375"/>
                    <a:pt x="128222" y="1722459"/>
                    <a:pt x="143732" y="1712067"/>
                  </a:cubicBezTo>
                  <a:cubicBezTo>
                    <a:pt x="179774" y="1691671"/>
                    <a:pt x="198214" y="1689855"/>
                    <a:pt x="199610" y="1706898"/>
                  </a:cubicBezTo>
                  <a:cubicBezTo>
                    <a:pt x="199610" y="1714581"/>
                    <a:pt x="205338" y="1720868"/>
                    <a:pt x="215816" y="1727014"/>
                  </a:cubicBezTo>
                  <a:cubicBezTo>
                    <a:pt x="226293" y="1733161"/>
                    <a:pt x="231462" y="1738609"/>
                    <a:pt x="231740" y="1744756"/>
                  </a:cubicBezTo>
                  <a:cubicBezTo>
                    <a:pt x="232020" y="1750902"/>
                    <a:pt x="245710" y="1757188"/>
                    <a:pt x="270995" y="1763615"/>
                  </a:cubicBezTo>
                  <a:cubicBezTo>
                    <a:pt x="293438" y="1769637"/>
                    <a:pt x="316638" y="1772367"/>
                    <a:pt x="339865" y="1771717"/>
                  </a:cubicBezTo>
                  <a:cubicBezTo>
                    <a:pt x="348622" y="1771641"/>
                    <a:pt x="357255" y="1769638"/>
                    <a:pt x="365150" y="1765849"/>
                  </a:cubicBezTo>
                  <a:cubicBezTo>
                    <a:pt x="374091" y="1760681"/>
                    <a:pt x="380517" y="1757328"/>
                    <a:pt x="384290" y="1755512"/>
                  </a:cubicBezTo>
                  <a:cubicBezTo>
                    <a:pt x="388061" y="1753696"/>
                    <a:pt x="390855" y="1753976"/>
                    <a:pt x="392531" y="1756350"/>
                  </a:cubicBezTo>
                  <a:cubicBezTo>
                    <a:pt x="394477" y="1760254"/>
                    <a:pt x="395482" y="1764560"/>
                    <a:pt x="395465" y="1768923"/>
                  </a:cubicBezTo>
                  <a:cubicBezTo>
                    <a:pt x="400913" y="1785687"/>
                    <a:pt x="412368" y="1781915"/>
                    <a:pt x="429691" y="1757887"/>
                  </a:cubicBezTo>
                  <a:cubicBezTo>
                    <a:pt x="438991" y="1742421"/>
                    <a:pt x="452989" y="1730331"/>
                    <a:pt x="469644" y="1723382"/>
                  </a:cubicBezTo>
                  <a:cubicBezTo>
                    <a:pt x="484870" y="1717934"/>
                    <a:pt x="494231" y="1703545"/>
                    <a:pt x="497583" y="1680076"/>
                  </a:cubicBezTo>
                  <a:cubicBezTo>
                    <a:pt x="500933" y="1655463"/>
                    <a:pt x="508344" y="1631576"/>
                    <a:pt x="519516" y="1609390"/>
                  </a:cubicBezTo>
                  <a:cubicBezTo>
                    <a:pt x="532088" y="1583965"/>
                    <a:pt x="563287" y="1483384"/>
                    <a:pt x="613112" y="1307645"/>
                  </a:cubicBezTo>
                  <a:cubicBezTo>
                    <a:pt x="636767" y="1222803"/>
                    <a:pt x="658420" y="1146669"/>
                    <a:pt x="678071" y="1079242"/>
                  </a:cubicBezTo>
                  <a:cubicBezTo>
                    <a:pt x="697721" y="1011815"/>
                    <a:pt x="714764" y="951280"/>
                    <a:pt x="729200" y="897636"/>
                  </a:cubicBezTo>
                  <a:cubicBezTo>
                    <a:pt x="767197" y="730001"/>
                    <a:pt x="799281" y="615450"/>
                    <a:pt x="825450" y="553984"/>
                  </a:cubicBezTo>
                  <a:cubicBezTo>
                    <a:pt x="832087" y="535512"/>
                    <a:pt x="840954" y="517920"/>
                    <a:pt x="851853" y="501597"/>
                  </a:cubicBezTo>
                  <a:cubicBezTo>
                    <a:pt x="857415" y="494010"/>
                    <a:pt x="866071" y="489298"/>
                    <a:pt x="875462" y="488745"/>
                  </a:cubicBezTo>
                  <a:cubicBezTo>
                    <a:pt x="893775" y="487657"/>
                    <a:pt x="911683" y="482907"/>
                    <a:pt x="928128" y="474776"/>
                  </a:cubicBezTo>
                  <a:cubicBezTo>
                    <a:pt x="962387" y="457655"/>
                    <a:pt x="999819" y="447810"/>
                    <a:pt x="1038069" y="445858"/>
                  </a:cubicBezTo>
                  <a:cubicBezTo>
                    <a:pt x="1047514" y="444943"/>
                    <a:pt x="1057047" y="446087"/>
                    <a:pt x="1066008" y="449211"/>
                  </a:cubicBezTo>
                  <a:cubicBezTo>
                    <a:pt x="1078580" y="454706"/>
                    <a:pt x="1087893" y="453448"/>
                    <a:pt x="1093947" y="445439"/>
                  </a:cubicBezTo>
                  <a:cubicBezTo>
                    <a:pt x="1098278" y="439013"/>
                    <a:pt x="1102748" y="436499"/>
                    <a:pt x="1107917" y="437756"/>
                  </a:cubicBezTo>
                  <a:cubicBezTo>
                    <a:pt x="1111129" y="442226"/>
                    <a:pt x="1126357" y="436778"/>
                    <a:pt x="1153458" y="421551"/>
                  </a:cubicBezTo>
                  <a:lnTo>
                    <a:pt x="1194109" y="400876"/>
                  </a:ln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30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6604539" y="4460433"/>
              <a:ext cx="1056403" cy="1817546"/>
            </a:xfrm>
            <a:custGeom>
              <a:avLst/>
              <a:gdLst>
                <a:gd name="connsiteX0" fmla="*/ 1055734 w 1056403"/>
                <a:gd name="connsiteY0" fmla="*/ 1037132 h 1817546"/>
                <a:gd name="connsiteX1" fmla="*/ 1051544 w 1056403"/>
                <a:gd name="connsiteY1" fmla="*/ 997458 h 1817546"/>
                <a:gd name="connsiteX2" fmla="*/ 1007539 w 1056403"/>
                <a:gd name="connsiteY2" fmla="*/ 873268 h 1817546"/>
                <a:gd name="connsiteX3" fmla="*/ 886283 w 1056403"/>
                <a:gd name="connsiteY3" fmla="*/ 759555 h 1817546"/>
                <a:gd name="connsiteX4" fmla="*/ 602978 w 1056403"/>
                <a:gd name="connsiteY4" fmla="*/ 683002 h 1817546"/>
                <a:gd name="connsiteX5" fmla="*/ 492059 w 1056403"/>
                <a:gd name="connsiteY5" fmla="*/ 684259 h 1817546"/>
                <a:gd name="connsiteX6" fmla="*/ 550732 w 1056403"/>
                <a:gd name="connsiteY6" fmla="*/ 616925 h 1817546"/>
                <a:gd name="connsiteX7" fmla="*/ 667797 w 1056403"/>
                <a:gd name="connsiteY7" fmla="*/ 497764 h 1817546"/>
                <a:gd name="connsiteX8" fmla="*/ 741418 w 1056403"/>
                <a:gd name="connsiteY8" fmla="*/ 440768 h 1817546"/>
                <a:gd name="connsiteX9" fmla="*/ 752174 w 1056403"/>
                <a:gd name="connsiteY9" fmla="*/ 433643 h 1817546"/>
                <a:gd name="connsiteX10" fmla="*/ 819927 w 1056403"/>
                <a:gd name="connsiteY10" fmla="*/ 370221 h 1817546"/>
                <a:gd name="connsiteX11" fmla="*/ 893128 w 1056403"/>
                <a:gd name="connsiteY11" fmla="*/ 282213 h 1817546"/>
                <a:gd name="connsiteX12" fmla="*/ 863372 w 1056403"/>
                <a:gd name="connsiteY12" fmla="*/ 221724 h 1817546"/>
                <a:gd name="connsiteX13" fmla="*/ 685678 w 1056403"/>
                <a:gd name="connsiteY13" fmla="*/ -114 h 1817546"/>
                <a:gd name="connsiteX14" fmla="*/ 633851 w 1056403"/>
                <a:gd name="connsiteY14" fmla="*/ 26987 h 1817546"/>
                <a:gd name="connsiteX15" fmla="*/ 608286 w 1056403"/>
                <a:gd name="connsiteY15" fmla="*/ 46125 h 1817546"/>
                <a:gd name="connsiteX16" fmla="*/ 567495 w 1056403"/>
                <a:gd name="connsiteY16" fmla="*/ 74763 h 1817546"/>
                <a:gd name="connsiteX17" fmla="*/ 531174 w 1056403"/>
                <a:gd name="connsiteY17" fmla="*/ 101026 h 1817546"/>
                <a:gd name="connsiteX18" fmla="*/ 243120 w 1056403"/>
                <a:gd name="connsiteY18" fmla="*/ 370780 h 1817546"/>
                <a:gd name="connsiteX19" fmla="*/ 71154 w 1056403"/>
                <a:gd name="connsiteY19" fmla="*/ 610359 h 1817546"/>
                <a:gd name="connsiteX20" fmla="*/ -91 w 1056403"/>
                <a:gd name="connsiteY20" fmla="*/ 780509 h 1817546"/>
                <a:gd name="connsiteX21" fmla="*/ 54111 w 1056403"/>
                <a:gd name="connsiteY21" fmla="*/ 886400 h 1817546"/>
                <a:gd name="connsiteX22" fmla="*/ 151899 w 1056403"/>
                <a:gd name="connsiteY22" fmla="*/ 1027772 h 1817546"/>
                <a:gd name="connsiteX23" fmla="*/ 220489 w 1056403"/>
                <a:gd name="connsiteY23" fmla="*/ 1066468 h 1817546"/>
                <a:gd name="connsiteX24" fmla="*/ 365075 w 1056403"/>
                <a:gd name="connsiteY24" fmla="*/ 1032522 h 1817546"/>
                <a:gd name="connsiteX25" fmla="*/ 575737 w 1056403"/>
                <a:gd name="connsiteY25" fmla="*/ 986282 h 1817546"/>
                <a:gd name="connsiteX26" fmla="*/ 664025 w 1056403"/>
                <a:gd name="connsiteY26" fmla="*/ 1021765 h 1817546"/>
                <a:gd name="connsiteX27" fmla="*/ 677157 w 1056403"/>
                <a:gd name="connsiteY27" fmla="*/ 1061020 h 1817546"/>
                <a:gd name="connsiteX28" fmla="*/ 630499 w 1056403"/>
                <a:gd name="connsiteY28" fmla="*/ 1144838 h 1817546"/>
                <a:gd name="connsiteX29" fmla="*/ 236833 w 1056403"/>
                <a:gd name="connsiteY29" fmla="*/ 1389027 h 1817546"/>
                <a:gd name="connsiteX30" fmla="*/ 136113 w 1056403"/>
                <a:gd name="connsiteY30" fmla="*/ 1458875 h 1817546"/>
                <a:gd name="connsiteX31" fmla="*/ 147847 w 1056403"/>
                <a:gd name="connsiteY31" fmla="*/ 1471588 h 1817546"/>
                <a:gd name="connsiteX32" fmla="*/ 161816 w 1056403"/>
                <a:gd name="connsiteY32" fmla="*/ 1484160 h 1817546"/>
                <a:gd name="connsiteX33" fmla="*/ 161816 w 1056403"/>
                <a:gd name="connsiteY33" fmla="*/ 1490866 h 1817546"/>
                <a:gd name="connsiteX34" fmla="*/ 151199 w 1056403"/>
                <a:gd name="connsiteY34" fmla="*/ 1497990 h 1817546"/>
                <a:gd name="connsiteX35" fmla="*/ 98534 w 1056403"/>
                <a:gd name="connsiteY35" fmla="*/ 1511960 h 1817546"/>
                <a:gd name="connsiteX36" fmla="*/ 64029 w 1056403"/>
                <a:gd name="connsiteY36" fmla="*/ 1529282 h 1817546"/>
                <a:gd name="connsiteX37" fmla="*/ 84285 w 1056403"/>
                <a:gd name="connsiteY37" fmla="*/ 1537105 h 1817546"/>
                <a:gd name="connsiteX38" fmla="*/ 99791 w 1056403"/>
                <a:gd name="connsiteY38" fmla="*/ 1534032 h 1817546"/>
                <a:gd name="connsiteX39" fmla="*/ 101887 w 1056403"/>
                <a:gd name="connsiteY39" fmla="*/ 1534032 h 1817546"/>
                <a:gd name="connsiteX40" fmla="*/ 1027 w 1056403"/>
                <a:gd name="connsiteY40" fmla="*/ 1598991 h 1817546"/>
                <a:gd name="connsiteX41" fmla="*/ 15973 w 1056403"/>
                <a:gd name="connsiteY41" fmla="*/ 1631540 h 1817546"/>
                <a:gd name="connsiteX42" fmla="*/ 33994 w 1056403"/>
                <a:gd name="connsiteY42" fmla="*/ 1681691 h 1817546"/>
                <a:gd name="connsiteX43" fmla="*/ 56206 w 1056403"/>
                <a:gd name="connsiteY43" fmla="*/ 1724857 h 1817546"/>
                <a:gd name="connsiteX44" fmla="*/ 67382 w 1056403"/>
                <a:gd name="connsiteY44" fmla="*/ 1770817 h 1817546"/>
                <a:gd name="connsiteX45" fmla="*/ 65426 w 1056403"/>
                <a:gd name="connsiteY45" fmla="*/ 1796522 h 1817546"/>
                <a:gd name="connsiteX46" fmla="*/ 88476 w 1056403"/>
                <a:gd name="connsiteY46" fmla="*/ 1792051 h 1817546"/>
                <a:gd name="connsiteX47" fmla="*/ 101467 w 1056403"/>
                <a:gd name="connsiteY47" fmla="*/ 1785765 h 1817546"/>
                <a:gd name="connsiteX48" fmla="*/ 105938 w 1056403"/>
                <a:gd name="connsiteY48" fmla="*/ 1786743 h 1817546"/>
                <a:gd name="connsiteX49" fmla="*/ 121305 w 1056403"/>
                <a:gd name="connsiteY49" fmla="*/ 1783669 h 1817546"/>
                <a:gd name="connsiteX50" fmla="*/ 156089 w 1056403"/>
                <a:gd name="connsiteY50" fmla="*/ 1770817 h 1817546"/>
                <a:gd name="connsiteX51" fmla="*/ 201630 w 1056403"/>
                <a:gd name="connsiteY51" fmla="*/ 1748606 h 1817546"/>
                <a:gd name="connsiteX52" fmla="*/ 201630 w 1056403"/>
                <a:gd name="connsiteY52" fmla="*/ 1784088 h 1817546"/>
                <a:gd name="connsiteX53" fmla="*/ 205263 w 1056403"/>
                <a:gd name="connsiteY53" fmla="*/ 1812726 h 1817546"/>
                <a:gd name="connsiteX54" fmla="*/ 221048 w 1056403"/>
                <a:gd name="connsiteY54" fmla="*/ 1816358 h 1817546"/>
                <a:gd name="connsiteX55" fmla="*/ 342165 w 1056403"/>
                <a:gd name="connsiteY55" fmla="*/ 1799036 h 1817546"/>
                <a:gd name="connsiteX56" fmla="*/ 453922 w 1056403"/>
                <a:gd name="connsiteY56" fmla="*/ 1760200 h 1817546"/>
                <a:gd name="connsiteX57" fmla="*/ 549474 w 1056403"/>
                <a:gd name="connsiteY57" fmla="*/ 1719828 h 1817546"/>
                <a:gd name="connsiteX58" fmla="*/ 665981 w 1056403"/>
                <a:gd name="connsiteY58" fmla="*/ 1657244 h 1817546"/>
                <a:gd name="connsiteX59" fmla="*/ 804839 w 1056403"/>
                <a:gd name="connsiteY59" fmla="*/ 1551494 h 1817546"/>
                <a:gd name="connsiteX60" fmla="*/ 832779 w 1056403"/>
                <a:gd name="connsiteY60" fmla="*/ 1526768 h 1817546"/>
                <a:gd name="connsiteX61" fmla="*/ 873011 w 1056403"/>
                <a:gd name="connsiteY61" fmla="*/ 1490307 h 1817546"/>
                <a:gd name="connsiteX62" fmla="*/ 1011311 w 1056403"/>
                <a:gd name="connsiteY62" fmla="*/ 1287049 h 1817546"/>
                <a:gd name="connsiteX63" fmla="*/ 1055734 w 1056403"/>
                <a:gd name="connsiteY63" fmla="*/ 1037132 h 181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56403" h="1817546">
                  <a:moveTo>
                    <a:pt x="1055734" y="1037132"/>
                  </a:moveTo>
                  <a:cubicBezTo>
                    <a:pt x="1055380" y="1023818"/>
                    <a:pt x="1053978" y="1010552"/>
                    <a:pt x="1051544" y="997458"/>
                  </a:cubicBezTo>
                  <a:cubicBezTo>
                    <a:pt x="1047547" y="953021"/>
                    <a:pt x="1032412" y="910308"/>
                    <a:pt x="1007539" y="873268"/>
                  </a:cubicBezTo>
                  <a:cubicBezTo>
                    <a:pt x="973377" y="829199"/>
                    <a:pt x="932451" y="790820"/>
                    <a:pt x="886283" y="759555"/>
                  </a:cubicBezTo>
                  <a:cubicBezTo>
                    <a:pt x="815596" y="707029"/>
                    <a:pt x="721161" y="681511"/>
                    <a:pt x="602978" y="683002"/>
                  </a:cubicBezTo>
                  <a:lnTo>
                    <a:pt x="492059" y="684259"/>
                  </a:lnTo>
                  <a:lnTo>
                    <a:pt x="550732" y="616925"/>
                  </a:lnTo>
                  <a:cubicBezTo>
                    <a:pt x="588636" y="575109"/>
                    <a:pt x="627658" y="535389"/>
                    <a:pt x="667797" y="497764"/>
                  </a:cubicBezTo>
                  <a:cubicBezTo>
                    <a:pt x="707937" y="460139"/>
                    <a:pt x="732477" y="441140"/>
                    <a:pt x="741418" y="440768"/>
                  </a:cubicBezTo>
                  <a:cubicBezTo>
                    <a:pt x="748821" y="440768"/>
                    <a:pt x="752453" y="438114"/>
                    <a:pt x="752174" y="433643"/>
                  </a:cubicBezTo>
                  <a:cubicBezTo>
                    <a:pt x="751895" y="429173"/>
                    <a:pt x="774386" y="406682"/>
                    <a:pt x="819927" y="370221"/>
                  </a:cubicBezTo>
                  <a:cubicBezTo>
                    <a:pt x="869659" y="330827"/>
                    <a:pt x="894059" y="301491"/>
                    <a:pt x="893128" y="282213"/>
                  </a:cubicBezTo>
                  <a:cubicBezTo>
                    <a:pt x="893128" y="267544"/>
                    <a:pt x="882511" y="247288"/>
                    <a:pt x="863372" y="221724"/>
                  </a:cubicBezTo>
                  <a:cubicBezTo>
                    <a:pt x="764187" y="72714"/>
                    <a:pt x="704956" y="-1232"/>
                    <a:pt x="685678" y="-114"/>
                  </a:cubicBezTo>
                  <a:cubicBezTo>
                    <a:pt x="676877" y="-114"/>
                    <a:pt x="659555" y="9386"/>
                    <a:pt x="633851" y="26987"/>
                  </a:cubicBezTo>
                  <a:cubicBezTo>
                    <a:pt x="628123" y="31737"/>
                    <a:pt x="619881" y="38023"/>
                    <a:pt x="608286" y="46125"/>
                  </a:cubicBezTo>
                  <a:lnTo>
                    <a:pt x="567495" y="74763"/>
                  </a:lnTo>
                  <a:cubicBezTo>
                    <a:pt x="551849" y="85939"/>
                    <a:pt x="539556" y="94600"/>
                    <a:pt x="531174" y="101026"/>
                  </a:cubicBezTo>
                  <a:cubicBezTo>
                    <a:pt x="425034" y="179487"/>
                    <a:pt x="328368" y="270011"/>
                    <a:pt x="243120" y="370780"/>
                  </a:cubicBezTo>
                  <a:cubicBezTo>
                    <a:pt x="179292" y="445763"/>
                    <a:pt x="121774" y="525896"/>
                    <a:pt x="71154" y="610359"/>
                  </a:cubicBezTo>
                  <a:cubicBezTo>
                    <a:pt x="22167" y="692780"/>
                    <a:pt x="-1582" y="749497"/>
                    <a:pt x="-91" y="780509"/>
                  </a:cubicBezTo>
                  <a:cubicBezTo>
                    <a:pt x="747" y="796714"/>
                    <a:pt x="18907" y="832057"/>
                    <a:pt x="54111" y="886400"/>
                  </a:cubicBezTo>
                  <a:cubicBezTo>
                    <a:pt x="89314" y="940741"/>
                    <a:pt x="122143" y="987959"/>
                    <a:pt x="151899" y="1027772"/>
                  </a:cubicBezTo>
                  <a:cubicBezTo>
                    <a:pt x="172480" y="1054873"/>
                    <a:pt x="195344" y="1067772"/>
                    <a:pt x="220489" y="1066468"/>
                  </a:cubicBezTo>
                  <a:cubicBezTo>
                    <a:pt x="242561" y="1065351"/>
                    <a:pt x="290757" y="1054035"/>
                    <a:pt x="365075" y="1032522"/>
                  </a:cubicBezTo>
                  <a:cubicBezTo>
                    <a:pt x="464259" y="1003931"/>
                    <a:pt x="534480" y="988518"/>
                    <a:pt x="575737" y="986282"/>
                  </a:cubicBezTo>
                  <a:cubicBezTo>
                    <a:pt x="615551" y="984326"/>
                    <a:pt x="645585" y="996061"/>
                    <a:pt x="664025" y="1021765"/>
                  </a:cubicBezTo>
                  <a:cubicBezTo>
                    <a:pt x="671441" y="1033629"/>
                    <a:pt x="675942" y="1047082"/>
                    <a:pt x="677157" y="1061020"/>
                  </a:cubicBezTo>
                  <a:cubicBezTo>
                    <a:pt x="678833" y="1093429"/>
                    <a:pt x="663187" y="1121648"/>
                    <a:pt x="630499" y="1144838"/>
                  </a:cubicBezTo>
                  <a:cubicBezTo>
                    <a:pt x="549195" y="1205280"/>
                    <a:pt x="417973" y="1286676"/>
                    <a:pt x="236833" y="1389027"/>
                  </a:cubicBezTo>
                  <a:cubicBezTo>
                    <a:pt x="169221" y="1426280"/>
                    <a:pt x="135647" y="1449562"/>
                    <a:pt x="136113" y="1458875"/>
                  </a:cubicBezTo>
                  <a:cubicBezTo>
                    <a:pt x="136113" y="1463346"/>
                    <a:pt x="140164" y="1467536"/>
                    <a:pt x="147847" y="1471588"/>
                  </a:cubicBezTo>
                  <a:cubicBezTo>
                    <a:pt x="153166" y="1474979"/>
                    <a:pt x="157886" y="1479227"/>
                    <a:pt x="161816" y="1484160"/>
                  </a:cubicBezTo>
                  <a:cubicBezTo>
                    <a:pt x="163354" y="1487094"/>
                    <a:pt x="163493" y="1489329"/>
                    <a:pt x="161816" y="1490866"/>
                  </a:cubicBezTo>
                  <a:cubicBezTo>
                    <a:pt x="158598" y="1493686"/>
                    <a:pt x="155029" y="1496081"/>
                    <a:pt x="151199" y="1497990"/>
                  </a:cubicBezTo>
                  <a:cubicBezTo>
                    <a:pt x="135267" y="1507410"/>
                    <a:pt x="117041" y="1512245"/>
                    <a:pt x="98534" y="1511960"/>
                  </a:cubicBezTo>
                  <a:cubicBezTo>
                    <a:pt x="74926" y="1513217"/>
                    <a:pt x="63470" y="1518945"/>
                    <a:pt x="64029" y="1529282"/>
                  </a:cubicBezTo>
                  <a:cubicBezTo>
                    <a:pt x="64588" y="1539620"/>
                    <a:pt x="71293" y="1542135"/>
                    <a:pt x="84285" y="1537105"/>
                  </a:cubicBezTo>
                  <a:cubicBezTo>
                    <a:pt x="89277" y="1535333"/>
                    <a:pt x="94501" y="1534297"/>
                    <a:pt x="99791" y="1534032"/>
                  </a:cubicBezTo>
                  <a:lnTo>
                    <a:pt x="101887" y="1534032"/>
                  </a:lnTo>
                  <a:cubicBezTo>
                    <a:pt x="101887" y="1539899"/>
                    <a:pt x="68499" y="1561971"/>
                    <a:pt x="1027" y="1598991"/>
                  </a:cubicBezTo>
                  <a:lnTo>
                    <a:pt x="15973" y="1631540"/>
                  </a:lnTo>
                  <a:cubicBezTo>
                    <a:pt x="25591" y="1646730"/>
                    <a:pt x="31745" y="1663853"/>
                    <a:pt x="33994" y="1681691"/>
                  </a:cubicBezTo>
                  <a:cubicBezTo>
                    <a:pt x="37357" y="1697824"/>
                    <a:pt x="45033" y="1712743"/>
                    <a:pt x="56206" y="1724857"/>
                  </a:cubicBezTo>
                  <a:cubicBezTo>
                    <a:pt x="70176" y="1743437"/>
                    <a:pt x="74088" y="1758664"/>
                    <a:pt x="67382" y="1770817"/>
                  </a:cubicBezTo>
                  <a:cubicBezTo>
                    <a:pt x="60676" y="1782971"/>
                    <a:pt x="61375" y="1791492"/>
                    <a:pt x="65426" y="1796522"/>
                  </a:cubicBezTo>
                  <a:cubicBezTo>
                    <a:pt x="69477" y="1801550"/>
                    <a:pt x="77021" y="1800014"/>
                    <a:pt x="88476" y="1792051"/>
                  </a:cubicBezTo>
                  <a:cubicBezTo>
                    <a:pt x="92588" y="1789532"/>
                    <a:pt x="96940" y="1787426"/>
                    <a:pt x="101467" y="1785765"/>
                  </a:cubicBezTo>
                  <a:cubicBezTo>
                    <a:pt x="104262" y="1784927"/>
                    <a:pt x="105799" y="1785765"/>
                    <a:pt x="105938" y="1786743"/>
                  </a:cubicBezTo>
                  <a:cubicBezTo>
                    <a:pt x="106078" y="1787721"/>
                    <a:pt x="111107" y="1786743"/>
                    <a:pt x="121305" y="1783669"/>
                  </a:cubicBezTo>
                  <a:cubicBezTo>
                    <a:pt x="131503" y="1780596"/>
                    <a:pt x="143098" y="1775986"/>
                    <a:pt x="156089" y="1770817"/>
                  </a:cubicBezTo>
                  <a:lnTo>
                    <a:pt x="201630" y="1748606"/>
                  </a:lnTo>
                  <a:lnTo>
                    <a:pt x="201630" y="1784088"/>
                  </a:lnTo>
                  <a:cubicBezTo>
                    <a:pt x="199983" y="1793783"/>
                    <a:pt x="201247" y="1803749"/>
                    <a:pt x="205263" y="1812726"/>
                  </a:cubicBezTo>
                  <a:cubicBezTo>
                    <a:pt x="209214" y="1817175"/>
                    <a:pt x="215550" y="1818633"/>
                    <a:pt x="221048" y="1816358"/>
                  </a:cubicBezTo>
                  <a:cubicBezTo>
                    <a:pt x="260986" y="1807871"/>
                    <a:pt x="301450" y="1802084"/>
                    <a:pt x="342165" y="1799036"/>
                  </a:cubicBezTo>
                  <a:cubicBezTo>
                    <a:pt x="365727" y="1797919"/>
                    <a:pt x="402979" y="1784973"/>
                    <a:pt x="453922" y="1760200"/>
                  </a:cubicBezTo>
                  <a:cubicBezTo>
                    <a:pt x="514550" y="1733379"/>
                    <a:pt x="546401" y="1719921"/>
                    <a:pt x="549474" y="1719828"/>
                  </a:cubicBezTo>
                  <a:cubicBezTo>
                    <a:pt x="565679" y="1718990"/>
                    <a:pt x="604514" y="1698129"/>
                    <a:pt x="665981" y="1657244"/>
                  </a:cubicBezTo>
                  <a:cubicBezTo>
                    <a:pt x="715160" y="1625963"/>
                    <a:pt x="761611" y="1590587"/>
                    <a:pt x="804839" y="1551494"/>
                  </a:cubicBezTo>
                  <a:cubicBezTo>
                    <a:pt x="814727" y="1543926"/>
                    <a:pt x="824065" y="1535663"/>
                    <a:pt x="832779" y="1526768"/>
                  </a:cubicBezTo>
                  <a:cubicBezTo>
                    <a:pt x="848239" y="1511960"/>
                    <a:pt x="861649" y="1499807"/>
                    <a:pt x="873011" y="1490307"/>
                  </a:cubicBezTo>
                  <a:cubicBezTo>
                    <a:pt x="934838" y="1434707"/>
                    <a:pt x="982289" y="1364969"/>
                    <a:pt x="1011311" y="1287049"/>
                  </a:cubicBezTo>
                  <a:cubicBezTo>
                    <a:pt x="1044147" y="1207974"/>
                    <a:pt x="1059309" y="1122679"/>
                    <a:pt x="1055734" y="1037132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31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1205199" y="1754806"/>
              <a:ext cx="3451898" cy="1540443"/>
            </a:xfrm>
            <a:custGeom>
              <a:avLst/>
              <a:gdLst>
                <a:gd name="connsiteX0" fmla="*/ 10041 w 3451898"/>
                <a:gd name="connsiteY0" fmla="*/ 1364987 h 1540443"/>
                <a:gd name="connsiteX1" fmla="*/ 29040 w 3451898"/>
                <a:gd name="connsiteY1" fmla="*/ 1375743 h 1540443"/>
                <a:gd name="connsiteX2" fmla="*/ 102520 w 3451898"/>
                <a:gd name="connsiteY2" fmla="*/ 1389713 h 1540443"/>
                <a:gd name="connsiteX3" fmla="*/ 172368 w 3451898"/>
                <a:gd name="connsiteY3" fmla="*/ 1398234 h 1540443"/>
                <a:gd name="connsiteX4" fmla="*/ 53766 w 3451898"/>
                <a:gd name="connsiteY4" fmla="*/ 1438467 h 1540443"/>
                <a:gd name="connsiteX5" fmla="*/ 121659 w 3451898"/>
                <a:gd name="connsiteY5" fmla="*/ 1457466 h 1540443"/>
                <a:gd name="connsiteX6" fmla="*/ 320027 w 3451898"/>
                <a:gd name="connsiteY6" fmla="*/ 1451040 h 1540443"/>
                <a:gd name="connsiteX7" fmla="*/ 320027 w 3451898"/>
                <a:gd name="connsiteY7" fmla="*/ 1451040 h 1540443"/>
                <a:gd name="connsiteX8" fmla="*/ 329414 w 3451898"/>
                <a:gd name="connsiteY8" fmla="*/ 1457260 h 1540443"/>
                <a:gd name="connsiteX9" fmla="*/ 329527 w 3451898"/>
                <a:gd name="connsiteY9" fmla="*/ 1459701 h 1540443"/>
                <a:gd name="connsiteX10" fmla="*/ 367245 w 3451898"/>
                <a:gd name="connsiteY10" fmla="*/ 1506639 h 1540443"/>
                <a:gd name="connsiteX11" fmla="*/ 416977 w 3451898"/>
                <a:gd name="connsiteY11" fmla="*/ 1540306 h 1540443"/>
                <a:gd name="connsiteX12" fmla="*/ 447011 w 3451898"/>
                <a:gd name="connsiteY12" fmla="*/ 1526336 h 1540443"/>
                <a:gd name="connsiteX13" fmla="*/ 460981 w 3451898"/>
                <a:gd name="connsiteY13" fmla="*/ 1520189 h 1540443"/>
                <a:gd name="connsiteX14" fmla="*/ 472855 w 3451898"/>
                <a:gd name="connsiteY14" fmla="*/ 1523263 h 1540443"/>
                <a:gd name="connsiteX15" fmla="*/ 482913 w 3451898"/>
                <a:gd name="connsiteY15" fmla="*/ 1526336 h 1540443"/>
                <a:gd name="connsiteX16" fmla="*/ 498699 w 3451898"/>
                <a:gd name="connsiteY16" fmla="*/ 1514741 h 1540443"/>
                <a:gd name="connsiteX17" fmla="*/ 528873 w 3451898"/>
                <a:gd name="connsiteY17" fmla="*/ 1502308 h 1540443"/>
                <a:gd name="connsiteX18" fmla="*/ 555835 w 3451898"/>
                <a:gd name="connsiteY18" fmla="*/ 1500911 h 1540443"/>
                <a:gd name="connsiteX19" fmla="*/ 575532 w 3451898"/>
                <a:gd name="connsiteY19" fmla="*/ 1496301 h 1540443"/>
                <a:gd name="connsiteX20" fmla="*/ 606265 w 3451898"/>
                <a:gd name="connsiteY20" fmla="*/ 1494765 h 1540443"/>
                <a:gd name="connsiteX21" fmla="*/ 642307 w 3451898"/>
                <a:gd name="connsiteY21" fmla="*/ 1454951 h 1540443"/>
                <a:gd name="connsiteX22" fmla="*/ 659490 w 3451898"/>
                <a:gd name="connsiteY22" fmla="*/ 1421703 h 1540443"/>
                <a:gd name="connsiteX23" fmla="*/ 727662 w 3451898"/>
                <a:gd name="connsiteY23" fmla="*/ 1415138 h 1540443"/>
                <a:gd name="connsiteX24" fmla="*/ 890827 w 3451898"/>
                <a:gd name="connsiteY24" fmla="*/ 1415138 h 1540443"/>
                <a:gd name="connsiteX25" fmla="*/ 894179 w 3451898"/>
                <a:gd name="connsiteY25" fmla="*/ 1408013 h 1540443"/>
                <a:gd name="connsiteX26" fmla="*/ 1034575 w 3451898"/>
                <a:gd name="connsiteY26" fmla="*/ 1413042 h 1540443"/>
                <a:gd name="connsiteX27" fmla="*/ 1296226 w 3451898"/>
                <a:gd name="connsiteY27" fmla="*/ 1399073 h 1540443"/>
                <a:gd name="connsiteX28" fmla="*/ 1300836 w 3451898"/>
                <a:gd name="connsiteY28" fmla="*/ 1393205 h 1540443"/>
                <a:gd name="connsiteX29" fmla="*/ 1439275 w 3451898"/>
                <a:gd name="connsiteY29" fmla="*/ 1389433 h 1540443"/>
                <a:gd name="connsiteX30" fmla="*/ 1462045 w 3451898"/>
                <a:gd name="connsiteY30" fmla="*/ 1387478 h 1540443"/>
                <a:gd name="connsiteX31" fmla="*/ 1469868 w 3451898"/>
                <a:gd name="connsiteY31" fmla="*/ 1381750 h 1540443"/>
                <a:gd name="connsiteX32" fmla="*/ 1533710 w 3451898"/>
                <a:gd name="connsiteY32" fmla="*/ 1381052 h 1540443"/>
                <a:gd name="connsiteX33" fmla="*/ 1537482 w 3451898"/>
                <a:gd name="connsiteY33" fmla="*/ 1381052 h 1540443"/>
                <a:gd name="connsiteX34" fmla="*/ 1589030 w 3451898"/>
                <a:gd name="connsiteY34" fmla="*/ 1381052 h 1540443"/>
                <a:gd name="connsiteX35" fmla="*/ 1673546 w 3451898"/>
                <a:gd name="connsiteY35" fmla="*/ 1367920 h 1540443"/>
                <a:gd name="connsiteX36" fmla="*/ 2322994 w 3451898"/>
                <a:gd name="connsiteY36" fmla="*/ 1306594 h 1540443"/>
                <a:gd name="connsiteX37" fmla="*/ 2451515 w 3451898"/>
                <a:gd name="connsiteY37" fmla="*/ 1289271 h 1540443"/>
                <a:gd name="connsiteX38" fmla="*/ 2457243 w 3451898"/>
                <a:gd name="connsiteY38" fmla="*/ 1293322 h 1540443"/>
                <a:gd name="connsiteX39" fmla="*/ 2578080 w 3451898"/>
                <a:gd name="connsiteY39" fmla="*/ 1336070 h 1540443"/>
                <a:gd name="connsiteX40" fmla="*/ 2712049 w 3451898"/>
                <a:gd name="connsiteY40" fmla="*/ 1352833 h 1540443"/>
                <a:gd name="connsiteX41" fmla="*/ 2798940 w 3451898"/>
                <a:gd name="connsiteY41" fmla="*/ 1334812 h 1540443"/>
                <a:gd name="connsiteX42" fmla="*/ 2867252 w 3451898"/>
                <a:gd name="connsiteY42" fmla="*/ 1308689 h 1540443"/>
                <a:gd name="connsiteX43" fmla="*/ 2927880 w 3451898"/>
                <a:gd name="connsiteY43" fmla="*/ 1272089 h 1540443"/>
                <a:gd name="connsiteX44" fmla="*/ 2965737 w 3451898"/>
                <a:gd name="connsiteY44" fmla="*/ 1251833 h 1540443"/>
                <a:gd name="connsiteX45" fmla="*/ 2987949 w 3451898"/>
                <a:gd name="connsiteY45" fmla="*/ 1250715 h 1540443"/>
                <a:gd name="connsiteX46" fmla="*/ 2987949 w 3451898"/>
                <a:gd name="connsiteY46" fmla="*/ 1247921 h 1540443"/>
                <a:gd name="connsiteX47" fmla="*/ 2973980 w 3451898"/>
                <a:gd name="connsiteY47" fmla="*/ 1247921 h 1540443"/>
                <a:gd name="connsiteX48" fmla="*/ 2987111 w 3451898"/>
                <a:gd name="connsiteY48" fmla="*/ 1242892 h 1540443"/>
                <a:gd name="connsiteX49" fmla="*/ 2994096 w 3451898"/>
                <a:gd name="connsiteY49" fmla="*/ 1239120 h 1540443"/>
                <a:gd name="connsiteX50" fmla="*/ 3137285 w 3451898"/>
                <a:gd name="connsiteY50" fmla="*/ 1236186 h 1540443"/>
                <a:gd name="connsiteX51" fmla="*/ 3150556 w 3451898"/>
                <a:gd name="connsiteY51" fmla="*/ 1230459 h 1540443"/>
                <a:gd name="connsiteX52" fmla="*/ 3156004 w 3451898"/>
                <a:gd name="connsiteY52" fmla="*/ 1235767 h 1540443"/>
                <a:gd name="connsiteX53" fmla="*/ 3167319 w 3451898"/>
                <a:gd name="connsiteY53" fmla="*/ 1224732 h 1540443"/>
                <a:gd name="connsiteX54" fmla="*/ 3216493 w 3451898"/>
                <a:gd name="connsiteY54" fmla="*/ 1233952 h 1540443"/>
                <a:gd name="connsiteX55" fmla="*/ 3226132 w 3451898"/>
                <a:gd name="connsiteY55" fmla="*/ 1225709 h 1540443"/>
                <a:gd name="connsiteX56" fmla="*/ 3246388 w 3451898"/>
                <a:gd name="connsiteY56" fmla="*/ 1223754 h 1540443"/>
                <a:gd name="connsiteX57" fmla="*/ 3396142 w 3451898"/>
                <a:gd name="connsiteY57" fmla="*/ 1220541 h 1540443"/>
                <a:gd name="connsiteX58" fmla="*/ 3402708 w 3451898"/>
                <a:gd name="connsiteY58" fmla="*/ 1218026 h 1540443"/>
                <a:gd name="connsiteX59" fmla="*/ 3413185 w 3451898"/>
                <a:gd name="connsiteY59" fmla="*/ 1209784 h 1540443"/>
                <a:gd name="connsiteX60" fmla="*/ 3439727 w 3451898"/>
                <a:gd name="connsiteY60" fmla="*/ 1198329 h 1540443"/>
                <a:gd name="connsiteX61" fmla="*/ 3425758 w 3451898"/>
                <a:gd name="connsiteY61" fmla="*/ 1193439 h 1540443"/>
                <a:gd name="connsiteX62" fmla="*/ 3451741 w 3451898"/>
                <a:gd name="connsiteY62" fmla="*/ 1189109 h 1540443"/>
                <a:gd name="connsiteX63" fmla="*/ 3451043 w 3451898"/>
                <a:gd name="connsiteY63" fmla="*/ 1185896 h 1540443"/>
                <a:gd name="connsiteX64" fmla="*/ 3423103 w 3451898"/>
                <a:gd name="connsiteY64" fmla="*/ 1184638 h 1540443"/>
                <a:gd name="connsiteX65" fmla="*/ 3423103 w 3451898"/>
                <a:gd name="connsiteY65" fmla="*/ 1182962 h 1540443"/>
                <a:gd name="connsiteX66" fmla="*/ 3444477 w 3451898"/>
                <a:gd name="connsiteY66" fmla="*/ 1181426 h 1540443"/>
                <a:gd name="connsiteX67" fmla="*/ 3444477 w 3451898"/>
                <a:gd name="connsiteY67" fmla="*/ 1178073 h 1540443"/>
                <a:gd name="connsiteX68" fmla="*/ 3334396 w 3451898"/>
                <a:gd name="connsiteY68" fmla="*/ 1173742 h 1540443"/>
                <a:gd name="connsiteX69" fmla="*/ 3334396 w 3451898"/>
                <a:gd name="connsiteY69" fmla="*/ 1169691 h 1540443"/>
                <a:gd name="connsiteX70" fmla="*/ 3405083 w 3451898"/>
                <a:gd name="connsiteY70" fmla="*/ 1169691 h 1540443"/>
                <a:gd name="connsiteX71" fmla="*/ 3405083 w 3451898"/>
                <a:gd name="connsiteY71" fmla="*/ 1166059 h 1540443"/>
                <a:gd name="connsiteX72" fmla="*/ 3376026 w 3451898"/>
                <a:gd name="connsiteY72" fmla="*/ 1163125 h 1540443"/>
                <a:gd name="connsiteX73" fmla="*/ 3429669 w 3451898"/>
                <a:gd name="connsiteY73" fmla="*/ 1156699 h 1540443"/>
                <a:gd name="connsiteX74" fmla="*/ 3429669 w 3451898"/>
                <a:gd name="connsiteY74" fmla="*/ 1152508 h 1540443"/>
                <a:gd name="connsiteX75" fmla="*/ 3395863 w 3451898"/>
                <a:gd name="connsiteY75" fmla="*/ 1148457 h 1540443"/>
                <a:gd name="connsiteX76" fmla="*/ 3395863 w 3451898"/>
                <a:gd name="connsiteY76" fmla="*/ 1145104 h 1540443"/>
                <a:gd name="connsiteX77" fmla="*/ 3432323 w 3451898"/>
                <a:gd name="connsiteY77" fmla="*/ 1145105 h 1540443"/>
                <a:gd name="connsiteX78" fmla="*/ 3432323 w 3451898"/>
                <a:gd name="connsiteY78" fmla="*/ 1140634 h 1540443"/>
                <a:gd name="connsiteX79" fmla="*/ 3395723 w 3451898"/>
                <a:gd name="connsiteY79" fmla="*/ 1135885 h 1540443"/>
                <a:gd name="connsiteX80" fmla="*/ 3359961 w 3451898"/>
                <a:gd name="connsiteY80" fmla="*/ 1134068 h 1540443"/>
                <a:gd name="connsiteX81" fmla="*/ 3415839 w 3451898"/>
                <a:gd name="connsiteY81" fmla="*/ 1131833 h 1540443"/>
                <a:gd name="connsiteX82" fmla="*/ 3370997 w 3451898"/>
                <a:gd name="connsiteY82" fmla="*/ 1112136 h 1540443"/>
                <a:gd name="connsiteX83" fmla="*/ 3113816 w 3451898"/>
                <a:gd name="connsiteY83" fmla="*/ 1118702 h 1540443"/>
                <a:gd name="connsiteX84" fmla="*/ 3168577 w 3451898"/>
                <a:gd name="connsiteY84" fmla="*/ 1051229 h 1540443"/>
                <a:gd name="connsiteX85" fmla="*/ 3190509 w 3451898"/>
                <a:gd name="connsiteY85" fmla="*/ 1017562 h 1540443"/>
                <a:gd name="connsiteX86" fmla="*/ 3282709 w 3451898"/>
                <a:gd name="connsiteY86" fmla="*/ 801032 h 1540443"/>
                <a:gd name="connsiteX87" fmla="*/ 3312883 w 3451898"/>
                <a:gd name="connsiteY87" fmla="*/ 719869 h 1540443"/>
                <a:gd name="connsiteX88" fmla="*/ 3323919 w 3451898"/>
                <a:gd name="connsiteY88" fmla="*/ 686621 h 1540443"/>
                <a:gd name="connsiteX89" fmla="*/ 3340543 w 3451898"/>
                <a:gd name="connsiteY89" fmla="*/ 622360 h 1540443"/>
                <a:gd name="connsiteX90" fmla="*/ 3371695 w 3451898"/>
                <a:gd name="connsiteY90" fmla="*/ 505854 h 1540443"/>
                <a:gd name="connsiteX91" fmla="*/ 3406200 w 3451898"/>
                <a:gd name="connsiteY91" fmla="*/ 383759 h 1540443"/>
                <a:gd name="connsiteX92" fmla="*/ 3412068 w 3451898"/>
                <a:gd name="connsiteY92" fmla="*/ 320057 h 1540443"/>
                <a:gd name="connsiteX93" fmla="*/ 3421288 w 3451898"/>
                <a:gd name="connsiteY93" fmla="*/ 252584 h 1540443"/>
                <a:gd name="connsiteX94" fmla="*/ 3423942 w 3451898"/>
                <a:gd name="connsiteY94" fmla="*/ 234284 h 1540443"/>
                <a:gd name="connsiteX95" fmla="*/ 3412905 w 3451898"/>
                <a:gd name="connsiteY95" fmla="*/ 193213 h 1540443"/>
                <a:gd name="connsiteX96" fmla="*/ 3387481 w 3451898"/>
                <a:gd name="connsiteY96" fmla="*/ 193213 h 1540443"/>
                <a:gd name="connsiteX97" fmla="*/ 3378401 w 3451898"/>
                <a:gd name="connsiteY97" fmla="*/ 193213 h 1540443"/>
                <a:gd name="connsiteX98" fmla="*/ 3339984 w 3451898"/>
                <a:gd name="connsiteY98" fmla="*/ 183435 h 1540443"/>
                <a:gd name="connsiteX99" fmla="*/ 3322243 w 3451898"/>
                <a:gd name="connsiteY99" fmla="*/ 154378 h 1540443"/>
                <a:gd name="connsiteX100" fmla="*/ 3267482 w 3451898"/>
                <a:gd name="connsiteY100" fmla="*/ 110094 h 1540443"/>
                <a:gd name="connsiteX101" fmla="*/ 3208390 w 3451898"/>
                <a:gd name="connsiteY101" fmla="*/ 89558 h 1540443"/>
                <a:gd name="connsiteX102" fmla="*/ 3188693 w 3451898"/>
                <a:gd name="connsiteY102" fmla="*/ 94168 h 1540443"/>
                <a:gd name="connsiteX103" fmla="*/ 3147622 w 3451898"/>
                <a:gd name="connsiteY103" fmla="*/ 105344 h 1540443"/>
                <a:gd name="connsiteX104" fmla="*/ 3063804 w 3451898"/>
                <a:gd name="connsiteY104" fmla="*/ 297986 h 1540443"/>
                <a:gd name="connsiteX105" fmla="*/ 2898124 w 3451898"/>
                <a:gd name="connsiteY105" fmla="*/ 849507 h 1540443"/>
                <a:gd name="connsiteX106" fmla="*/ 2807182 w 3451898"/>
                <a:gd name="connsiteY106" fmla="*/ 1021613 h 1540443"/>
                <a:gd name="connsiteX107" fmla="*/ 2718615 w 3451898"/>
                <a:gd name="connsiteY107" fmla="*/ 1059750 h 1540443"/>
                <a:gd name="connsiteX108" fmla="*/ 2707858 w 3451898"/>
                <a:gd name="connsiteY108" fmla="*/ 1059750 h 1540443"/>
                <a:gd name="connsiteX109" fmla="*/ 2636613 w 3451898"/>
                <a:gd name="connsiteY109" fmla="*/ 1048993 h 1540443"/>
                <a:gd name="connsiteX110" fmla="*/ 2612445 w 3451898"/>
                <a:gd name="connsiteY110" fmla="*/ 1017562 h 1540443"/>
                <a:gd name="connsiteX111" fmla="*/ 2598476 w 3451898"/>
                <a:gd name="connsiteY111" fmla="*/ 983895 h 1540443"/>
                <a:gd name="connsiteX112" fmla="*/ 2600012 w 3451898"/>
                <a:gd name="connsiteY112" fmla="*/ 978307 h 1540443"/>
                <a:gd name="connsiteX113" fmla="*/ 2595821 w 3451898"/>
                <a:gd name="connsiteY113" fmla="*/ 965874 h 1540443"/>
                <a:gd name="connsiteX114" fmla="*/ 2588976 w 3451898"/>
                <a:gd name="connsiteY114" fmla="*/ 939052 h 1540443"/>
                <a:gd name="connsiteX115" fmla="*/ 2588976 w 3451898"/>
                <a:gd name="connsiteY115" fmla="*/ 910135 h 1540443"/>
                <a:gd name="connsiteX116" fmla="*/ 2604203 w 3451898"/>
                <a:gd name="connsiteY116" fmla="*/ 748227 h 1540443"/>
                <a:gd name="connsiteX117" fmla="*/ 2609791 w 3451898"/>
                <a:gd name="connsiteY117" fmla="*/ 715259 h 1540443"/>
                <a:gd name="connsiteX118" fmla="*/ 2650722 w 3451898"/>
                <a:gd name="connsiteY118" fmla="*/ 563967 h 1540443"/>
                <a:gd name="connsiteX119" fmla="*/ 2657707 w 3451898"/>
                <a:gd name="connsiteY119" fmla="*/ 523735 h 1540443"/>
                <a:gd name="connsiteX120" fmla="*/ 2716100 w 3451898"/>
                <a:gd name="connsiteY120" fmla="*/ 283597 h 1540443"/>
                <a:gd name="connsiteX121" fmla="*/ 2751303 w 3451898"/>
                <a:gd name="connsiteY121" fmla="*/ 120711 h 1540443"/>
                <a:gd name="connsiteX122" fmla="*/ 2728673 w 3451898"/>
                <a:gd name="connsiteY122" fmla="*/ 103668 h 1540443"/>
                <a:gd name="connsiteX123" fmla="*/ 2586601 w 3451898"/>
                <a:gd name="connsiteY123" fmla="*/ 52120 h 1540443"/>
                <a:gd name="connsiteX124" fmla="*/ 2481829 w 3451898"/>
                <a:gd name="connsiteY124" fmla="*/ 18593 h 1540443"/>
                <a:gd name="connsiteX125" fmla="*/ 2455566 w 3451898"/>
                <a:gd name="connsiteY125" fmla="*/ 36194 h 1540443"/>
                <a:gd name="connsiteX126" fmla="*/ 2339199 w 3451898"/>
                <a:gd name="connsiteY126" fmla="*/ 455284 h 1540443"/>
                <a:gd name="connsiteX127" fmla="*/ 2278431 w 3451898"/>
                <a:gd name="connsiteY127" fmla="*/ 826038 h 1540443"/>
                <a:gd name="connsiteX128" fmla="*/ 2276615 w 3451898"/>
                <a:gd name="connsiteY128" fmla="*/ 934722 h 1540443"/>
                <a:gd name="connsiteX129" fmla="*/ 2326626 w 3451898"/>
                <a:gd name="connsiteY129" fmla="*/ 1149575 h 1540443"/>
                <a:gd name="connsiteX130" fmla="*/ 2109259 w 3451898"/>
                <a:gd name="connsiteY130" fmla="*/ 1157957 h 1540443"/>
                <a:gd name="connsiteX131" fmla="*/ 1986466 w 3451898"/>
                <a:gd name="connsiteY131" fmla="*/ 1167037 h 1540443"/>
                <a:gd name="connsiteX132" fmla="*/ 2092216 w 3451898"/>
                <a:gd name="connsiteY132" fmla="*/ 1013371 h 1540443"/>
                <a:gd name="connsiteX133" fmla="*/ 2126023 w 3451898"/>
                <a:gd name="connsiteY133" fmla="*/ 929553 h 1540443"/>
                <a:gd name="connsiteX134" fmla="*/ 2209841 w 3451898"/>
                <a:gd name="connsiteY134" fmla="*/ 694583 h 1540443"/>
                <a:gd name="connsiteX135" fmla="*/ 2227722 w 3451898"/>
                <a:gd name="connsiteY135" fmla="*/ 495376 h 1540443"/>
                <a:gd name="connsiteX136" fmla="*/ 2187768 w 3451898"/>
                <a:gd name="connsiteY136" fmla="*/ 278288 h 1540443"/>
                <a:gd name="connsiteX137" fmla="*/ 2078386 w 3451898"/>
                <a:gd name="connsiteY137" fmla="*/ 122667 h 1540443"/>
                <a:gd name="connsiteX138" fmla="*/ 1857107 w 3451898"/>
                <a:gd name="connsiteY138" fmla="*/ 7277 h 1540443"/>
                <a:gd name="connsiteX139" fmla="*/ 1787259 w 3451898"/>
                <a:gd name="connsiteY139" fmla="*/ -127 h 1540443"/>
                <a:gd name="connsiteX140" fmla="*/ 1728167 w 3451898"/>
                <a:gd name="connsiteY140" fmla="*/ 13843 h 1540443"/>
                <a:gd name="connsiteX141" fmla="*/ 1476714 w 3451898"/>
                <a:gd name="connsiteY141" fmla="*/ 205925 h 1540443"/>
                <a:gd name="connsiteX142" fmla="*/ 1204585 w 3451898"/>
                <a:gd name="connsiteY142" fmla="*/ 764711 h 1540443"/>
                <a:gd name="connsiteX143" fmla="*/ 1190615 w 3451898"/>
                <a:gd name="connsiteY143" fmla="*/ 988225 h 1540443"/>
                <a:gd name="connsiteX144" fmla="*/ 1202909 w 3451898"/>
                <a:gd name="connsiteY144" fmla="*/ 1088947 h 1540443"/>
                <a:gd name="connsiteX145" fmla="*/ 1246075 w 3451898"/>
                <a:gd name="connsiteY145" fmla="*/ 1200704 h 1540443"/>
                <a:gd name="connsiteX146" fmla="*/ 766497 w 3451898"/>
                <a:gd name="connsiteY146" fmla="*/ 1216909 h 1540443"/>
                <a:gd name="connsiteX147" fmla="*/ 816788 w 3451898"/>
                <a:gd name="connsiteY147" fmla="*/ 1115210 h 1540443"/>
                <a:gd name="connsiteX148" fmla="*/ 896415 w 3451898"/>
                <a:gd name="connsiteY148" fmla="*/ 971741 h 1540443"/>
                <a:gd name="connsiteX149" fmla="*/ 939022 w 3451898"/>
                <a:gd name="connsiteY149" fmla="*/ 900775 h 1540443"/>
                <a:gd name="connsiteX150" fmla="*/ 979953 w 3451898"/>
                <a:gd name="connsiteY150" fmla="*/ 833582 h 1540443"/>
                <a:gd name="connsiteX151" fmla="*/ 1051897 w 3451898"/>
                <a:gd name="connsiteY151" fmla="*/ 717633 h 1540443"/>
                <a:gd name="connsiteX152" fmla="*/ 1121745 w 3451898"/>
                <a:gd name="connsiteY152" fmla="*/ 601685 h 1540443"/>
                <a:gd name="connsiteX153" fmla="*/ 1215202 w 3451898"/>
                <a:gd name="connsiteY153" fmla="*/ 463945 h 1540443"/>
                <a:gd name="connsiteX154" fmla="*/ 1262559 w 3451898"/>
                <a:gd name="connsiteY154" fmla="*/ 379149 h 1540443"/>
                <a:gd name="connsiteX155" fmla="*/ 1276528 w 3451898"/>
                <a:gd name="connsiteY155" fmla="*/ 348556 h 1540443"/>
                <a:gd name="connsiteX156" fmla="*/ 1290498 w 3451898"/>
                <a:gd name="connsiteY156" fmla="*/ 319778 h 1540443"/>
                <a:gd name="connsiteX157" fmla="*/ 1307122 w 3451898"/>
                <a:gd name="connsiteY157" fmla="*/ 293655 h 1540443"/>
                <a:gd name="connsiteX158" fmla="*/ 1335760 w 3451898"/>
                <a:gd name="connsiteY158" fmla="*/ 250489 h 1540443"/>
                <a:gd name="connsiteX159" fmla="*/ 1351266 w 3451898"/>
                <a:gd name="connsiteY159" fmla="*/ 198941 h 1540443"/>
                <a:gd name="connsiteX160" fmla="*/ 1357273 w 3451898"/>
                <a:gd name="connsiteY160" fmla="*/ 173376 h 1540443"/>
                <a:gd name="connsiteX161" fmla="*/ 1361743 w 3451898"/>
                <a:gd name="connsiteY161" fmla="*/ 154936 h 1540443"/>
                <a:gd name="connsiteX162" fmla="*/ 1226517 w 3451898"/>
                <a:gd name="connsiteY162" fmla="*/ 94867 h 1540443"/>
                <a:gd name="connsiteX163" fmla="*/ 1092409 w 3451898"/>
                <a:gd name="connsiteY163" fmla="*/ 56450 h 1540443"/>
                <a:gd name="connsiteX164" fmla="*/ 1081652 w 3451898"/>
                <a:gd name="connsiteY164" fmla="*/ 58825 h 1540443"/>
                <a:gd name="connsiteX165" fmla="*/ 952293 w 3451898"/>
                <a:gd name="connsiteY165" fmla="*/ 257334 h 1540443"/>
                <a:gd name="connsiteX166" fmla="*/ 826566 w 3451898"/>
                <a:gd name="connsiteY166" fmla="*/ 430278 h 1540443"/>
                <a:gd name="connsiteX167" fmla="*/ 824634 w 3451898"/>
                <a:gd name="connsiteY167" fmla="*/ 428904 h 1540443"/>
                <a:gd name="connsiteX168" fmla="*/ 824610 w 3451898"/>
                <a:gd name="connsiteY168" fmla="*/ 428601 h 1540443"/>
                <a:gd name="connsiteX169" fmla="*/ 814133 w 3451898"/>
                <a:gd name="connsiteY169" fmla="*/ 329557 h 1540443"/>
                <a:gd name="connsiteX170" fmla="*/ 802678 w 3451898"/>
                <a:gd name="connsiteY170" fmla="*/ 246857 h 1540443"/>
                <a:gd name="connsiteX171" fmla="*/ 800024 w 3451898"/>
                <a:gd name="connsiteY171" fmla="*/ 230652 h 1540443"/>
                <a:gd name="connsiteX172" fmla="*/ 786055 w 3451898"/>
                <a:gd name="connsiteY172" fmla="*/ 215006 h 1540443"/>
                <a:gd name="connsiteX173" fmla="*/ 768593 w 3451898"/>
                <a:gd name="connsiteY173" fmla="*/ 190559 h 1540443"/>
                <a:gd name="connsiteX174" fmla="*/ 767195 w 3451898"/>
                <a:gd name="connsiteY174" fmla="*/ 165274 h 1540443"/>
                <a:gd name="connsiteX175" fmla="*/ 632668 w 3451898"/>
                <a:gd name="connsiteY175" fmla="*/ 117777 h 1540443"/>
                <a:gd name="connsiteX176" fmla="*/ 487384 w 3451898"/>
                <a:gd name="connsiteY176" fmla="*/ 72655 h 1540443"/>
                <a:gd name="connsiteX177" fmla="*/ 481936 w 3451898"/>
                <a:gd name="connsiteY177" fmla="*/ 109116 h 1540443"/>
                <a:gd name="connsiteX178" fmla="*/ 487943 w 3451898"/>
                <a:gd name="connsiteY178" fmla="*/ 192096 h 1540443"/>
                <a:gd name="connsiteX179" fmla="*/ 540329 w 3451898"/>
                <a:gd name="connsiteY179" fmla="*/ 830369 h 1540443"/>
                <a:gd name="connsiteX180" fmla="*/ 543681 w 3451898"/>
                <a:gd name="connsiteY180" fmla="*/ 897283 h 1540443"/>
                <a:gd name="connsiteX181" fmla="*/ 499398 w 3451898"/>
                <a:gd name="connsiteY181" fmla="*/ 986409 h 1540443"/>
                <a:gd name="connsiteX182" fmla="*/ 404963 w 3451898"/>
                <a:gd name="connsiteY182" fmla="*/ 1159633 h 1540443"/>
                <a:gd name="connsiteX183" fmla="*/ 373391 w 3451898"/>
                <a:gd name="connsiteY183" fmla="*/ 1217328 h 1540443"/>
                <a:gd name="connsiteX184" fmla="*/ 242915 w 3451898"/>
                <a:gd name="connsiteY184" fmla="*/ 1223754 h 1540443"/>
                <a:gd name="connsiteX185" fmla="*/ 217770 w 3451898"/>
                <a:gd name="connsiteY185" fmla="*/ 1231576 h 1540443"/>
                <a:gd name="connsiteX186" fmla="*/ 60332 w 3451898"/>
                <a:gd name="connsiteY186" fmla="*/ 1242054 h 1540443"/>
                <a:gd name="connsiteX187" fmla="*/ 60332 w 3451898"/>
                <a:gd name="connsiteY187" fmla="*/ 1238003 h 1540443"/>
                <a:gd name="connsiteX188" fmla="*/ 223637 w 3451898"/>
                <a:gd name="connsiteY188" fmla="*/ 1225290 h 1540443"/>
                <a:gd name="connsiteX189" fmla="*/ 223637 w 3451898"/>
                <a:gd name="connsiteY189" fmla="*/ 1220820 h 1540443"/>
                <a:gd name="connsiteX190" fmla="*/ 113277 w 3451898"/>
                <a:gd name="connsiteY190" fmla="*/ 1227246 h 1540443"/>
                <a:gd name="connsiteX191" fmla="*/ 55023 w 3451898"/>
                <a:gd name="connsiteY191" fmla="*/ 1226408 h 1540443"/>
                <a:gd name="connsiteX192" fmla="*/ 49994 w 3451898"/>
                <a:gd name="connsiteY192" fmla="*/ 1231157 h 1540443"/>
                <a:gd name="connsiteX193" fmla="*/ 43987 w 3451898"/>
                <a:gd name="connsiteY193" fmla="*/ 1254487 h 1540443"/>
                <a:gd name="connsiteX194" fmla="*/ 30018 w 3451898"/>
                <a:gd name="connsiteY194" fmla="*/ 1272228 h 1540443"/>
                <a:gd name="connsiteX195" fmla="*/ 25268 w 3451898"/>
                <a:gd name="connsiteY195" fmla="*/ 1271390 h 1540443"/>
                <a:gd name="connsiteX196" fmla="*/ 10460 w 3451898"/>
                <a:gd name="connsiteY196" fmla="*/ 1287176 h 1540443"/>
                <a:gd name="connsiteX197" fmla="*/ 1100 w 3451898"/>
                <a:gd name="connsiteY197" fmla="*/ 1329085 h 1540443"/>
                <a:gd name="connsiteX198" fmla="*/ 10041 w 3451898"/>
                <a:gd name="connsiteY198" fmla="*/ 1364987 h 1540443"/>
                <a:gd name="connsiteX199" fmla="*/ 1474478 w 3451898"/>
                <a:gd name="connsiteY199" fmla="*/ 963080 h 1540443"/>
                <a:gd name="connsiteX200" fmla="*/ 1511219 w 3451898"/>
                <a:gd name="connsiteY200" fmla="*/ 865293 h 1540443"/>
                <a:gd name="connsiteX201" fmla="*/ 1518483 w 3451898"/>
                <a:gd name="connsiteY201" fmla="*/ 832324 h 1540443"/>
                <a:gd name="connsiteX202" fmla="*/ 1523372 w 3451898"/>
                <a:gd name="connsiteY202" fmla="*/ 821149 h 1540443"/>
                <a:gd name="connsiteX203" fmla="*/ 1530217 w 3451898"/>
                <a:gd name="connsiteY203" fmla="*/ 813605 h 1540443"/>
                <a:gd name="connsiteX204" fmla="*/ 1537342 w 3451898"/>
                <a:gd name="connsiteY204" fmla="*/ 809554 h 1540443"/>
                <a:gd name="connsiteX205" fmla="*/ 1536364 w 3451898"/>
                <a:gd name="connsiteY205" fmla="*/ 789717 h 1540443"/>
                <a:gd name="connsiteX206" fmla="*/ 1533989 w 3451898"/>
                <a:gd name="connsiteY206" fmla="*/ 780776 h 1540443"/>
                <a:gd name="connsiteX207" fmla="*/ 1542231 w 3451898"/>
                <a:gd name="connsiteY207" fmla="*/ 746830 h 1540443"/>
                <a:gd name="connsiteX208" fmla="*/ 1561649 w 3451898"/>
                <a:gd name="connsiteY208" fmla="*/ 718891 h 1540443"/>
                <a:gd name="connsiteX209" fmla="*/ 1571428 w 3451898"/>
                <a:gd name="connsiteY209" fmla="*/ 696679 h 1540443"/>
                <a:gd name="connsiteX210" fmla="*/ 1588890 w 3451898"/>
                <a:gd name="connsiteY210" fmla="*/ 646947 h 1540443"/>
                <a:gd name="connsiteX211" fmla="*/ 1615432 w 3451898"/>
                <a:gd name="connsiteY211" fmla="*/ 600289 h 1540443"/>
                <a:gd name="connsiteX212" fmla="*/ 1634990 w 3451898"/>
                <a:gd name="connsiteY212" fmla="*/ 557681 h 1540443"/>
                <a:gd name="connsiteX213" fmla="*/ 1729006 w 3451898"/>
                <a:gd name="connsiteY213" fmla="*/ 413515 h 1540443"/>
                <a:gd name="connsiteX214" fmla="*/ 1839505 w 3451898"/>
                <a:gd name="connsiteY214" fmla="*/ 308183 h 1540443"/>
                <a:gd name="connsiteX215" fmla="*/ 1876804 w 3451898"/>
                <a:gd name="connsiteY215" fmla="*/ 294214 h 1540443"/>
                <a:gd name="connsiteX216" fmla="*/ 1920948 w 3451898"/>
                <a:gd name="connsiteY216" fmla="*/ 342688 h 1540443"/>
                <a:gd name="connsiteX217" fmla="*/ 1958945 w 3451898"/>
                <a:gd name="connsiteY217" fmla="*/ 485598 h 1540443"/>
                <a:gd name="connsiteX218" fmla="*/ 1883090 w 3451898"/>
                <a:gd name="connsiteY218" fmla="*/ 808157 h 1540443"/>
                <a:gd name="connsiteX219" fmla="*/ 1723976 w 3451898"/>
                <a:gd name="connsiteY219" fmla="*/ 1079727 h 1540443"/>
                <a:gd name="connsiteX220" fmla="*/ 1572266 w 3451898"/>
                <a:gd name="connsiteY220" fmla="*/ 1180727 h 1540443"/>
                <a:gd name="connsiteX221" fmla="*/ 1530357 w 3451898"/>
                <a:gd name="connsiteY221" fmla="*/ 1173882 h 1540443"/>
                <a:gd name="connsiteX222" fmla="*/ 1485654 w 3451898"/>
                <a:gd name="connsiteY222" fmla="*/ 1078330 h 1540443"/>
                <a:gd name="connsiteX223" fmla="*/ 1475736 w 3451898"/>
                <a:gd name="connsiteY223" fmla="*/ 1026363 h 1540443"/>
                <a:gd name="connsiteX224" fmla="*/ 1465817 w 3451898"/>
                <a:gd name="connsiteY224" fmla="*/ 1008761 h 1540443"/>
                <a:gd name="connsiteX225" fmla="*/ 1474478 w 3451898"/>
                <a:gd name="connsiteY225" fmla="*/ 963080 h 154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451898" h="1540443">
                  <a:moveTo>
                    <a:pt x="10041" y="1364987"/>
                  </a:moveTo>
                  <a:cubicBezTo>
                    <a:pt x="16327" y="1369178"/>
                    <a:pt x="22753" y="1372111"/>
                    <a:pt x="29040" y="1375743"/>
                  </a:cubicBezTo>
                  <a:cubicBezTo>
                    <a:pt x="26525" y="1398653"/>
                    <a:pt x="91903" y="1387897"/>
                    <a:pt x="102520" y="1389713"/>
                  </a:cubicBezTo>
                  <a:cubicBezTo>
                    <a:pt x="116490" y="1391669"/>
                    <a:pt x="158399" y="1396698"/>
                    <a:pt x="172368" y="1398234"/>
                  </a:cubicBezTo>
                  <a:cubicBezTo>
                    <a:pt x="170552" y="1427012"/>
                    <a:pt x="42032" y="1431901"/>
                    <a:pt x="53766" y="1438467"/>
                  </a:cubicBezTo>
                  <a:cubicBezTo>
                    <a:pt x="74537" y="1450174"/>
                    <a:pt x="97828" y="1456691"/>
                    <a:pt x="121659" y="1457466"/>
                  </a:cubicBezTo>
                  <a:cubicBezTo>
                    <a:pt x="172508" y="1458164"/>
                    <a:pt x="268898" y="1452576"/>
                    <a:pt x="320027" y="1451040"/>
                  </a:cubicBezTo>
                  <a:lnTo>
                    <a:pt x="320027" y="1451040"/>
                  </a:lnTo>
                  <a:cubicBezTo>
                    <a:pt x="324337" y="1450165"/>
                    <a:pt x="328540" y="1452951"/>
                    <a:pt x="329414" y="1457260"/>
                  </a:cubicBezTo>
                  <a:cubicBezTo>
                    <a:pt x="329577" y="1458063"/>
                    <a:pt x="329615" y="1458886"/>
                    <a:pt x="329527" y="1459701"/>
                  </a:cubicBezTo>
                  <a:cubicBezTo>
                    <a:pt x="329527" y="1468083"/>
                    <a:pt x="342099" y="1483729"/>
                    <a:pt x="367245" y="1506639"/>
                  </a:cubicBezTo>
                  <a:cubicBezTo>
                    <a:pt x="391971" y="1529549"/>
                    <a:pt x="409154" y="1540725"/>
                    <a:pt x="416977" y="1540306"/>
                  </a:cubicBezTo>
                  <a:cubicBezTo>
                    <a:pt x="428270" y="1539142"/>
                    <a:pt x="438846" y="1534223"/>
                    <a:pt x="447011" y="1526336"/>
                  </a:cubicBezTo>
                  <a:cubicBezTo>
                    <a:pt x="450903" y="1522865"/>
                    <a:pt x="455793" y="1520714"/>
                    <a:pt x="460981" y="1520189"/>
                  </a:cubicBezTo>
                  <a:cubicBezTo>
                    <a:pt x="465137" y="1520176"/>
                    <a:pt x="469227" y="1521234"/>
                    <a:pt x="472855" y="1523263"/>
                  </a:cubicBezTo>
                  <a:cubicBezTo>
                    <a:pt x="475926" y="1525049"/>
                    <a:pt x="479368" y="1526100"/>
                    <a:pt x="482913" y="1526336"/>
                  </a:cubicBezTo>
                  <a:cubicBezTo>
                    <a:pt x="486545" y="1526336"/>
                    <a:pt x="491854" y="1522285"/>
                    <a:pt x="498699" y="1514741"/>
                  </a:cubicBezTo>
                  <a:cubicBezTo>
                    <a:pt x="508897" y="1502029"/>
                    <a:pt x="518955" y="1497978"/>
                    <a:pt x="528873" y="1502308"/>
                  </a:cubicBezTo>
                  <a:cubicBezTo>
                    <a:pt x="537145" y="1507984"/>
                    <a:pt x="548194" y="1507412"/>
                    <a:pt x="555835" y="1500911"/>
                  </a:cubicBezTo>
                  <a:cubicBezTo>
                    <a:pt x="562727" y="1493368"/>
                    <a:pt x="569292" y="1491831"/>
                    <a:pt x="575532" y="1496301"/>
                  </a:cubicBezTo>
                  <a:cubicBezTo>
                    <a:pt x="585616" y="1499595"/>
                    <a:pt x="596561" y="1499048"/>
                    <a:pt x="606265" y="1494765"/>
                  </a:cubicBezTo>
                  <a:cubicBezTo>
                    <a:pt x="623938" y="1487996"/>
                    <a:pt x="637325" y="1473208"/>
                    <a:pt x="642307" y="1454951"/>
                  </a:cubicBezTo>
                  <a:cubicBezTo>
                    <a:pt x="647277" y="1443493"/>
                    <a:pt x="653018" y="1432385"/>
                    <a:pt x="659490" y="1421703"/>
                  </a:cubicBezTo>
                  <a:cubicBezTo>
                    <a:pt x="696090" y="1418351"/>
                    <a:pt x="722912" y="1415836"/>
                    <a:pt x="727662" y="1415138"/>
                  </a:cubicBezTo>
                  <a:cubicBezTo>
                    <a:pt x="785216" y="1408991"/>
                    <a:pt x="833272" y="1421703"/>
                    <a:pt x="890827" y="1415138"/>
                  </a:cubicBezTo>
                  <a:lnTo>
                    <a:pt x="894179" y="1408013"/>
                  </a:lnTo>
                  <a:cubicBezTo>
                    <a:pt x="939441" y="1409410"/>
                    <a:pt x="986519" y="1411506"/>
                    <a:pt x="1034575" y="1413042"/>
                  </a:cubicBezTo>
                  <a:cubicBezTo>
                    <a:pt x="1122304" y="1408944"/>
                    <a:pt x="1209521" y="1404288"/>
                    <a:pt x="1296226" y="1399073"/>
                  </a:cubicBezTo>
                  <a:cubicBezTo>
                    <a:pt x="1293711" y="1396698"/>
                    <a:pt x="1292314" y="1394463"/>
                    <a:pt x="1300836" y="1393205"/>
                  </a:cubicBezTo>
                  <a:cubicBezTo>
                    <a:pt x="1336877" y="1389992"/>
                    <a:pt x="1387308" y="1390691"/>
                    <a:pt x="1439275" y="1389433"/>
                  </a:cubicBezTo>
                  <a:lnTo>
                    <a:pt x="1462045" y="1387478"/>
                  </a:lnTo>
                  <a:cubicBezTo>
                    <a:pt x="1465414" y="1386919"/>
                    <a:pt x="1468318" y="1384793"/>
                    <a:pt x="1469868" y="1381750"/>
                  </a:cubicBezTo>
                  <a:cubicBezTo>
                    <a:pt x="1493338" y="1381750"/>
                    <a:pt x="1514292" y="1381052"/>
                    <a:pt x="1533710" y="1381052"/>
                  </a:cubicBezTo>
                  <a:lnTo>
                    <a:pt x="1537482" y="1381052"/>
                  </a:lnTo>
                  <a:cubicBezTo>
                    <a:pt x="1554653" y="1381942"/>
                    <a:pt x="1571858" y="1381942"/>
                    <a:pt x="1589030" y="1381052"/>
                  </a:cubicBezTo>
                  <a:cubicBezTo>
                    <a:pt x="1617551" y="1379334"/>
                    <a:pt x="1645848" y="1374938"/>
                    <a:pt x="1673546" y="1367920"/>
                  </a:cubicBezTo>
                  <a:cubicBezTo>
                    <a:pt x="1882252" y="1348503"/>
                    <a:pt x="2095289" y="1327827"/>
                    <a:pt x="2322994" y="1306594"/>
                  </a:cubicBezTo>
                  <a:cubicBezTo>
                    <a:pt x="2366021" y="1300307"/>
                    <a:pt x="2409187" y="1294161"/>
                    <a:pt x="2451515" y="1289271"/>
                  </a:cubicBezTo>
                  <a:lnTo>
                    <a:pt x="2457243" y="1293322"/>
                  </a:lnTo>
                  <a:cubicBezTo>
                    <a:pt x="2495322" y="1313159"/>
                    <a:pt x="2535998" y="1327549"/>
                    <a:pt x="2578080" y="1336070"/>
                  </a:cubicBezTo>
                  <a:cubicBezTo>
                    <a:pt x="2621776" y="1347670"/>
                    <a:pt x="2666841" y="1353309"/>
                    <a:pt x="2712049" y="1352833"/>
                  </a:cubicBezTo>
                  <a:cubicBezTo>
                    <a:pt x="2741568" y="1349913"/>
                    <a:pt x="2770694" y="1343872"/>
                    <a:pt x="2798940" y="1334812"/>
                  </a:cubicBezTo>
                  <a:cubicBezTo>
                    <a:pt x="2822810" y="1329309"/>
                    <a:pt x="2845800" y="1320517"/>
                    <a:pt x="2867252" y="1308689"/>
                  </a:cubicBezTo>
                  <a:cubicBezTo>
                    <a:pt x="2886601" y="1295117"/>
                    <a:pt x="2906858" y="1282888"/>
                    <a:pt x="2927880" y="1272089"/>
                  </a:cubicBezTo>
                  <a:cubicBezTo>
                    <a:pt x="2943666" y="1263288"/>
                    <a:pt x="2955819" y="1256582"/>
                    <a:pt x="2965737" y="1251833"/>
                  </a:cubicBezTo>
                  <a:lnTo>
                    <a:pt x="2987949" y="1250715"/>
                  </a:lnTo>
                  <a:lnTo>
                    <a:pt x="2987949" y="1247921"/>
                  </a:lnTo>
                  <a:lnTo>
                    <a:pt x="2973980" y="1247921"/>
                  </a:lnTo>
                  <a:cubicBezTo>
                    <a:pt x="2978107" y="1245654"/>
                    <a:pt x="2982525" y="1243962"/>
                    <a:pt x="2987111" y="1242892"/>
                  </a:cubicBezTo>
                  <a:cubicBezTo>
                    <a:pt x="2989677" y="1242137"/>
                    <a:pt x="2992057" y="1240852"/>
                    <a:pt x="2994096" y="1239120"/>
                  </a:cubicBezTo>
                  <a:cubicBezTo>
                    <a:pt x="3041872" y="1238282"/>
                    <a:pt x="3089508" y="1237304"/>
                    <a:pt x="3137285" y="1236186"/>
                  </a:cubicBezTo>
                  <a:cubicBezTo>
                    <a:pt x="3142007" y="1235060"/>
                    <a:pt x="3146497" y="1233122"/>
                    <a:pt x="3150556" y="1230459"/>
                  </a:cubicBezTo>
                  <a:lnTo>
                    <a:pt x="3156004" y="1235767"/>
                  </a:lnTo>
                  <a:lnTo>
                    <a:pt x="3167319" y="1224732"/>
                  </a:lnTo>
                  <a:cubicBezTo>
                    <a:pt x="3179752" y="1241355"/>
                    <a:pt x="3199310" y="1235488"/>
                    <a:pt x="3216493" y="1233952"/>
                  </a:cubicBezTo>
                  <a:cubicBezTo>
                    <a:pt x="3218570" y="1230102"/>
                    <a:pt x="3222006" y="1227164"/>
                    <a:pt x="3226132" y="1225709"/>
                  </a:cubicBezTo>
                  <a:cubicBezTo>
                    <a:pt x="3232786" y="1224279"/>
                    <a:pt x="3239583" y="1223623"/>
                    <a:pt x="3246388" y="1223754"/>
                  </a:cubicBezTo>
                  <a:cubicBezTo>
                    <a:pt x="3296259" y="1222636"/>
                    <a:pt x="3346270" y="1221798"/>
                    <a:pt x="3396142" y="1220541"/>
                  </a:cubicBezTo>
                  <a:cubicBezTo>
                    <a:pt x="3398489" y="1220197"/>
                    <a:pt x="3400732" y="1219339"/>
                    <a:pt x="3402708" y="1218026"/>
                  </a:cubicBezTo>
                  <a:cubicBezTo>
                    <a:pt x="3398936" y="1208108"/>
                    <a:pt x="3408994" y="1211600"/>
                    <a:pt x="3413185" y="1209784"/>
                  </a:cubicBezTo>
                  <a:lnTo>
                    <a:pt x="3439727" y="1198329"/>
                  </a:lnTo>
                  <a:lnTo>
                    <a:pt x="3425758" y="1193439"/>
                  </a:lnTo>
                  <a:lnTo>
                    <a:pt x="3451741" y="1189109"/>
                  </a:lnTo>
                  <a:lnTo>
                    <a:pt x="3451043" y="1185896"/>
                  </a:lnTo>
                  <a:lnTo>
                    <a:pt x="3423103" y="1184638"/>
                  </a:lnTo>
                  <a:cubicBezTo>
                    <a:pt x="3423172" y="1184082"/>
                    <a:pt x="3423172" y="1183519"/>
                    <a:pt x="3423103" y="1182962"/>
                  </a:cubicBezTo>
                  <a:lnTo>
                    <a:pt x="3444477" y="1181426"/>
                  </a:lnTo>
                  <a:lnTo>
                    <a:pt x="3444477" y="1178073"/>
                  </a:lnTo>
                  <a:lnTo>
                    <a:pt x="3334396" y="1173742"/>
                  </a:lnTo>
                  <a:cubicBezTo>
                    <a:pt x="3334327" y="1172393"/>
                    <a:pt x="3334327" y="1171040"/>
                    <a:pt x="3334396" y="1169691"/>
                  </a:cubicBezTo>
                  <a:lnTo>
                    <a:pt x="3405083" y="1169691"/>
                  </a:lnTo>
                  <a:lnTo>
                    <a:pt x="3405083" y="1166059"/>
                  </a:lnTo>
                  <a:lnTo>
                    <a:pt x="3376026" y="1163125"/>
                  </a:lnTo>
                  <a:lnTo>
                    <a:pt x="3429669" y="1156699"/>
                  </a:lnTo>
                  <a:lnTo>
                    <a:pt x="3429669" y="1152508"/>
                  </a:lnTo>
                  <a:lnTo>
                    <a:pt x="3395863" y="1148457"/>
                  </a:lnTo>
                  <a:cubicBezTo>
                    <a:pt x="3395932" y="1147341"/>
                    <a:pt x="3395932" y="1146221"/>
                    <a:pt x="3395863" y="1145104"/>
                  </a:cubicBezTo>
                  <a:lnTo>
                    <a:pt x="3432323" y="1145105"/>
                  </a:lnTo>
                  <a:cubicBezTo>
                    <a:pt x="3432323" y="1143568"/>
                    <a:pt x="3432323" y="1142171"/>
                    <a:pt x="3432323" y="1140634"/>
                  </a:cubicBezTo>
                  <a:cubicBezTo>
                    <a:pt x="3420170" y="1138958"/>
                    <a:pt x="3408016" y="1136862"/>
                    <a:pt x="3395723" y="1135885"/>
                  </a:cubicBezTo>
                  <a:cubicBezTo>
                    <a:pt x="3383430" y="1134907"/>
                    <a:pt x="3371835" y="1134627"/>
                    <a:pt x="3359961" y="1134068"/>
                  </a:cubicBezTo>
                  <a:cubicBezTo>
                    <a:pt x="3378616" y="1134901"/>
                    <a:pt x="3397310" y="1134154"/>
                    <a:pt x="3415839" y="1131833"/>
                  </a:cubicBezTo>
                  <a:cubicBezTo>
                    <a:pt x="3446852" y="1124010"/>
                    <a:pt x="3339984" y="1119819"/>
                    <a:pt x="3370997" y="1112136"/>
                  </a:cubicBezTo>
                  <a:cubicBezTo>
                    <a:pt x="3284664" y="1113673"/>
                    <a:pt x="3199031" y="1116048"/>
                    <a:pt x="3113816" y="1118702"/>
                  </a:cubicBezTo>
                  <a:cubicBezTo>
                    <a:pt x="3150416" y="1078749"/>
                    <a:pt x="3168856" y="1056118"/>
                    <a:pt x="3168577" y="1051229"/>
                  </a:cubicBezTo>
                  <a:cubicBezTo>
                    <a:pt x="3173746" y="1038748"/>
                    <a:pt x="3181182" y="1027333"/>
                    <a:pt x="3190509" y="1017562"/>
                  </a:cubicBezTo>
                  <a:cubicBezTo>
                    <a:pt x="3216493" y="984873"/>
                    <a:pt x="3247226" y="912696"/>
                    <a:pt x="3282709" y="801032"/>
                  </a:cubicBezTo>
                  <a:cubicBezTo>
                    <a:pt x="3290367" y="773145"/>
                    <a:pt x="3300464" y="745986"/>
                    <a:pt x="3312883" y="719869"/>
                  </a:cubicBezTo>
                  <a:cubicBezTo>
                    <a:pt x="3320248" y="710370"/>
                    <a:pt x="3324142" y="698638"/>
                    <a:pt x="3323919" y="686621"/>
                  </a:cubicBezTo>
                  <a:cubicBezTo>
                    <a:pt x="3326695" y="664579"/>
                    <a:pt x="3332282" y="642983"/>
                    <a:pt x="3340543" y="622360"/>
                  </a:cubicBezTo>
                  <a:cubicBezTo>
                    <a:pt x="3344734" y="610207"/>
                    <a:pt x="3354512" y="571371"/>
                    <a:pt x="3371695" y="505854"/>
                  </a:cubicBezTo>
                  <a:cubicBezTo>
                    <a:pt x="3388878" y="440336"/>
                    <a:pt x="3399634" y="399685"/>
                    <a:pt x="3406200" y="383759"/>
                  </a:cubicBezTo>
                  <a:cubicBezTo>
                    <a:pt x="3407318" y="379987"/>
                    <a:pt x="3409274" y="358893"/>
                    <a:pt x="3412068" y="320057"/>
                  </a:cubicBezTo>
                  <a:cubicBezTo>
                    <a:pt x="3412413" y="297277"/>
                    <a:pt x="3415508" y="274622"/>
                    <a:pt x="3421288" y="252584"/>
                  </a:cubicBezTo>
                  <a:cubicBezTo>
                    <a:pt x="3423662" y="250070"/>
                    <a:pt x="3424500" y="244063"/>
                    <a:pt x="3423942" y="234284"/>
                  </a:cubicBezTo>
                  <a:cubicBezTo>
                    <a:pt x="3424417" y="219802"/>
                    <a:pt x="3420575" y="205506"/>
                    <a:pt x="3412905" y="193213"/>
                  </a:cubicBezTo>
                  <a:cubicBezTo>
                    <a:pt x="3411509" y="189721"/>
                    <a:pt x="3402987" y="189581"/>
                    <a:pt x="3387481" y="193213"/>
                  </a:cubicBezTo>
                  <a:lnTo>
                    <a:pt x="3378401" y="193213"/>
                  </a:lnTo>
                  <a:cubicBezTo>
                    <a:pt x="3364877" y="194162"/>
                    <a:pt x="3351408" y="190734"/>
                    <a:pt x="3339984" y="183435"/>
                  </a:cubicBezTo>
                  <a:cubicBezTo>
                    <a:pt x="3329449" y="177462"/>
                    <a:pt x="3322742" y="166477"/>
                    <a:pt x="3322243" y="154378"/>
                  </a:cubicBezTo>
                  <a:cubicBezTo>
                    <a:pt x="3321544" y="142364"/>
                    <a:pt x="3303244" y="127696"/>
                    <a:pt x="3267482" y="110094"/>
                  </a:cubicBezTo>
                  <a:cubicBezTo>
                    <a:pt x="3238844" y="96124"/>
                    <a:pt x="3219286" y="89000"/>
                    <a:pt x="3208390" y="89558"/>
                  </a:cubicBezTo>
                  <a:cubicBezTo>
                    <a:pt x="3201703" y="90520"/>
                    <a:pt x="3195112" y="92063"/>
                    <a:pt x="3188693" y="94168"/>
                  </a:cubicBezTo>
                  <a:cubicBezTo>
                    <a:pt x="3175804" y="100381"/>
                    <a:pt x="3161882" y="104169"/>
                    <a:pt x="3147622" y="105344"/>
                  </a:cubicBezTo>
                  <a:cubicBezTo>
                    <a:pt x="3124898" y="106462"/>
                    <a:pt x="3096959" y="170675"/>
                    <a:pt x="3063804" y="297986"/>
                  </a:cubicBezTo>
                  <a:cubicBezTo>
                    <a:pt x="2993398" y="576819"/>
                    <a:pt x="2938171" y="760660"/>
                    <a:pt x="2898124" y="849507"/>
                  </a:cubicBezTo>
                  <a:cubicBezTo>
                    <a:pt x="2857985" y="941055"/>
                    <a:pt x="2827671" y="998423"/>
                    <a:pt x="2807182" y="1021613"/>
                  </a:cubicBezTo>
                  <a:cubicBezTo>
                    <a:pt x="2784281" y="1046135"/>
                    <a:pt x="2752167" y="1059963"/>
                    <a:pt x="2718615" y="1059750"/>
                  </a:cubicBezTo>
                  <a:lnTo>
                    <a:pt x="2707858" y="1059750"/>
                  </a:lnTo>
                  <a:cubicBezTo>
                    <a:pt x="2670605" y="1060588"/>
                    <a:pt x="2646857" y="1057003"/>
                    <a:pt x="2636613" y="1048993"/>
                  </a:cubicBezTo>
                  <a:cubicBezTo>
                    <a:pt x="2626596" y="1040181"/>
                    <a:pt x="2618389" y="1029506"/>
                    <a:pt x="2612445" y="1017562"/>
                  </a:cubicBezTo>
                  <a:cubicBezTo>
                    <a:pt x="2605575" y="1007392"/>
                    <a:pt x="2600823" y="995942"/>
                    <a:pt x="2598476" y="983895"/>
                  </a:cubicBezTo>
                  <a:cubicBezTo>
                    <a:pt x="2599421" y="982179"/>
                    <a:pt x="2599947" y="980265"/>
                    <a:pt x="2600012" y="978307"/>
                  </a:cubicBezTo>
                  <a:cubicBezTo>
                    <a:pt x="2602108" y="972160"/>
                    <a:pt x="2600711" y="968109"/>
                    <a:pt x="2595821" y="965874"/>
                  </a:cubicBezTo>
                  <a:cubicBezTo>
                    <a:pt x="2590932" y="963639"/>
                    <a:pt x="2589814" y="954698"/>
                    <a:pt x="2588976" y="939052"/>
                  </a:cubicBezTo>
                  <a:cubicBezTo>
                    <a:pt x="2588162" y="929431"/>
                    <a:pt x="2588162" y="919757"/>
                    <a:pt x="2588976" y="910135"/>
                  </a:cubicBezTo>
                  <a:cubicBezTo>
                    <a:pt x="2592329" y="810951"/>
                    <a:pt x="2597405" y="756981"/>
                    <a:pt x="2604203" y="748227"/>
                  </a:cubicBezTo>
                  <a:cubicBezTo>
                    <a:pt x="2607106" y="737439"/>
                    <a:pt x="2608977" y="726400"/>
                    <a:pt x="2609791" y="715259"/>
                  </a:cubicBezTo>
                  <a:cubicBezTo>
                    <a:pt x="2616690" y="663241"/>
                    <a:pt x="2630454" y="612368"/>
                    <a:pt x="2650722" y="563967"/>
                  </a:cubicBezTo>
                  <a:cubicBezTo>
                    <a:pt x="2655008" y="550971"/>
                    <a:pt x="2657362" y="537415"/>
                    <a:pt x="2657707" y="523735"/>
                  </a:cubicBezTo>
                  <a:cubicBezTo>
                    <a:pt x="2659383" y="483875"/>
                    <a:pt x="2678848" y="403829"/>
                    <a:pt x="2716100" y="283597"/>
                  </a:cubicBezTo>
                  <a:cubicBezTo>
                    <a:pt x="2740547" y="195448"/>
                    <a:pt x="2752421" y="141246"/>
                    <a:pt x="2751303" y="120711"/>
                  </a:cubicBezTo>
                  <a:cubicBezTo>
                    <a:pt x="2751303" y="114704"/>
                    <a:pt x="2743480" y="109116"/>
                    <a:pt x="2728673" y="103668"/>
                  </a:cubicBezTo>
                  <a:cubicBezTo>
                    <a:pt x="2699243" y="91933"/>
                    <a:pt x="2651886" y="74751"/>
                    <a:pt x="2586601" y="52120"/>
                  </a:cubicBezTo>
                  <a:cubicBezTo>
                    <a:pt x="2552354" y="38930"/>
                    <a:pt x="2517371" y="27735"/>
                    <a:pt x="2481829" y="18593"/>
                  </a:cubicBezTo>
                  <a:cubicBezTo>
                    <a:pt x="2471169" y="20940"/>
                    <a:pt x="2461789" y="27227"/>
                    <a:pt x="2455566" y="36194"/>
                  </a:cubicBezTo>
                  <a:cubicBezTo>
                    <a:pt x="2436009" y="57708"/>
                    <a:pt x="2397220" y="197404"/>
                    <a:pt x="2339199" y="455284"/>
                  </a:cubicBezTo>
                  <a:cubicBezTo>
                    <a:pt x="2310206" y="577277"/>
                    <a:pt x="2289899" y="701172"/>
                    <a:pt x="2278431" y="826038"/>
                  </a:cubicBezTo>
                  <a:cubicBezTo>
                    <a:pt x="2275202" y="862174"/>
                    <a:pt x="2274595" y="898497"/>
                    <a:pt x="2276615" y="934722"/>
                  </a:cubicBezTo>
                  <a:cubicBezTo>
                    <a:pt x="2278581" y="1008985"/>
                    <a:pt x="2295595" y="1082077"/>
                    <a:pt x="2326626" y="1149575"/>
                  </a:cubicBezTo>
                  <a:cubicBezTo>
                    <a:pt x="2254683" y="1152508"/>
                    <a:pt x="2182320" y="1155442"/>
                    <a:pt x="2109259" y="1157957"/>
                  </a:cubicBezTo>
                  <a:cubicBezTo>
                    <a:pt x="2086768" y="1160471"/>
                    <a:pt x="2043741" y="1163544"/>
                    <a:pt x="1986466" y="1167037"/>
                  </a:cubicBezTo>
                  <a:cubicBezTo>
                    <a:pt x="2056314" y="1070507"/>
                    <a:pt x="2092495" y="1018819"/>
                    <a:pt x="2092216" y="1013371"/>
                  </a:cubicBezTo>
                  <a:cubicBezTo>
                    <a:pt x="2092216" y="1012114"/>
                    <a:pt x="2103392" y="984454"/>
                    <a:pt x="2126023" y="929553"/>
                  </a:cubicBezTo>
                  <a:cubicBezTo>
                    <a:pt x="2160398" y="853677"/>
                    <a:pt x="2188433" y="775085"/>
                    <a:pt x="2209841" y="694583"/>
                  </a:cubicBezTo>
                  <a:cubicBezTo>
                    <a:pt x="2225326" y="629383"/>
                    <a:pt x="2231348" y="562293"/>
                    <a:pt x="2227722" y="495376"/>
                  </a:cubicBezTo>
                  <a:cubicBezTo>
                    <a:pt x="2223065" y="404946"/>
                    <a:pt x="2209747" y="332584"/>
                    <a:pt x="2187768" y="278288"/>
                  </a:cubicBezTo>
                  <a:cubicBezTo>
                    <a:pt x="2162522" y="219374"/>
                    <a:pt x="2125269" y="166372"/>
                    <a:pt x="2078386" y="122667"/>
                  </a:cubicBezTo>
                  <a:cubicBezTo>
                    <a:pt x="2018055" y="62625"/>
                    <a:pt x="1940873" y="22377"/>
                    <a:pt x="1857107" y="7277"/>
                  </a:cubicBezTo>
                  <a:cubicBezTo>
                    <a:pt x="1834111" y="2603"/>
                    <a:pt x="1810723" y="124"/>
                    <a:pt x="1787259" y="-127"/>
                  </a:cubicBezTo>
                  <a:cubicBezTo>
                    <a:pt x="1767120" y="2408"/>
                    <a:pt x="1747310" y="7091"/>
                    <a:pt x="1728167" y="13843"/>
                  </a:cubicBezTo>
                  <a:cubicBezTo>
                    <a:pt x="1648540" y="39640"/>
                    <a:pt x="1564722" y="103668"/>
                    <a:pt x="1476714" y="205925"/>
                  </a:cubicBezTo>
                  <a:cubicBezTo>
                    <a:pt x="1343350" y="361175"/>
                    <a:pt x="1252640" y="547437"/>
                    <a:pt x="1204585" y="764711"/>
                  </a:cubicBezTo>
                  <a:cubicBezTo>
                    <a:pt x="1190013" y="838264"/>
                    <a:pt x="1185315" y="913431"/>
                    <a:pt x="1190615" y="988225"/>
                  </a:cubicBezTo>
                  <a:cubicBezTo>
                    <a:pt x="1191446" y="1022118"/>
                    <a:pt x="1195563" y="1055849"/>
                    <a:pt x="1202909" y="1088947"/>
                  </a:cubicBezTo>
                  <a:cubicBezTo>
                    <a:pt x="1212195" y="1127974"/>
                    <a:pt x="1226715" y="1165567"/>
                    <a:pt x="1246075" y="1200704"/>
                  </a:cubicBezTo>
                  <a:cubicBezTo>
                    <a:pt x="1051199" y="1208247"/>
                    <a:pt x="871828" y="1214673"/>
                    <a:pt x="766497" y="1216909"/>
                  </a:cubicBezTo>
                  <a:cubicBezTo>
                    <a:pt x="780467" y="1187991"/>
                    <a:pt x="797091" y="1154324"/>
                    <a:pt x="816788" y="1115210"/>
                  </a:cubicBezTo>
                  <a:cubicBezTo>
                    <a:pt x="840585" y="1065914"/>
                    <a:pt x="867170" y="1018013"/>
                    <a:pt x="896415" y="971741"/>
                  </a:cubicBezTo>
                  <a:cubicBezTo>
                    <a:pt x="912278" y="949124"/>
                    <a:pt x="926516" y="925409"/>
                    <a:pt x="939022" y="900775"/>
                  </a:cubicBezTo>
                  <a:cubicBezTo>
                    <a:pt x="950687" y="877230"/>
                    <a:pt x="964383" y="854747"/>
                    <a:pt x="979953" y="833582"/>
                  </a:cubicBezTo>
                  <a:cubicBezTo>
                    <a:pt x="1005859" y="796160"/>
                    <a:pt x="1029870" y="757462"/>
                    <a:pt x="1051897" y="717633"/>
                  </a:cubicBezTo>
                  <a:cubicBezTo>
                    <a:pt x="1089615" y="652908"/>
                    <a:pt x="1112898" y="614258"/>
                    <a:pt x="1121745" y="601685"/>
                  </a:cubicBezTo>
                  <a:cubicBezTo>
                    <a:pt x="1152199" y="560335"/>
                    <a:pt x="1183351" y="514422"/>
                    <a:pt x="1215202" y="463945"/>
                  </a:cubicBezTo>
                  <a:cubicBezTo>
                    <a:pt x="1247053" y="413468"/>
                    <a:pt x="1262838" y="385203"/>
                    <a:pt x="1262559" y="379149"/>
                  </a:cubicBezTo>
                  <a:cubicBezTo>
                    <a:pt x="1264925" y="368054"/>
                    <a:pt x="1269693" y="357611"/>
                    <a:pt x="1276528" y="348556"/>
                  </a:cubicBezTo>
                  <a:cubicBezTo>
                    <a:pt x="1282904" y="339897"/>
                    <a:pt x="1287639" y="330143"/>
                    <a:pt x="1290498" y="319778"/>
                  </a:cubicBezTo>
                  <a:cubicBezTo>
                    <a:pt x="1291446" y="308880"/>
                    <a:pt x="1297651" y="299129"/>
                    <a:pt x="1307122" y="293655"/>
                  </a:cubicBezTo>
                  <a:cubicBezTo>
                    <a:pt x="1318964" y="280929"/>
                    <a:pt x="1328638" y="266346"/>
                    <a:pt x="1335760" y="250489"/>
                  </a:cubicBezTo>
                  <a:cubicBezTo>
                    <a:pt x="1344537" y="234605"/>
                    <a:pt x="1349823" y="217031"/>
                    <a:pt x="1351266" y="198941"/>
                  </a:cubicBezTo>
                  <a:cubicBezTo>
                    <a:pt x="1352525" y="190262"/>
                    <a:pt x="1354535" y="181708"/>
                    <a:pt x="1357273" y="173376"/>
                  </a:cubicBezTo>
                  <a:cubicBezTo>
                    <a:pt x="1360765" y="170722"/>
                    <a:pt x="1362162" y="164715"/>
                    <a:pt x="1361743" y="154936"/>
                  </a:cubicBezTo>
                  <a:cubicBezTo>
                    <a:pt x="1361324" y="145158"/>
                    <a:pt x="1316063" y="124203"/>
                    <a:pt x="1226517" y="94867"/>
                  </a:cubicBezTo>
                  <a:cubicBezTo>
                    <a:pt x="1150243" y="68604"/>
                    <a:pt x="1105540" y="55799"/>
                    <a:pt x="1092409" y="56450"/>
                  </a:cubicBezTo>
                  <a:cubicBezTo>
                    <a:pt x="1086262" y="56450"/>
                    <a:pt x="1082770" y="57568"/>
                    <a:pt x="1081652" y="58825"/>
                  </a:cubicBezTo>
                  <a:cubicBezTo>
                    <a:pt x="1074760" y="66369"/>
                    <a:pt x="1031641" y="132538"/>
                    <a:pt x="952293" y="257334"/>
                  </a:cubicBezTo>
                  <a:cubicBezTo>
                    <a:pt x="879651" y="372071"/>
                    <a:pt x="837742" y="429719"/>
                    <a:pt x="826566" y="430278"/>
                  </a:cubicBezTo>
                  <a:cubicBezTo>
                    <a:pt x="825654" y="430432"/>
                    <a:pt x="824788" y="429817"/>
                    <a:pt x="824634" y="428904"/>
                  </a:cubicBezTo>
                  <a:cubicBezTo>
                    <a:pt x="824617" y="428804"/>
                    <a:pt x="824609" y="428703"/>
                    <a:pt x="824610" y="428601"/>
                  </a:cubicBezTo>
                  <a:cubicBezTo>
                    <a:pt x="818101" y="395976"/>
                    <a:pt x="814594" y="362822"/>
                    <a:pt x="814133" y="329557"/>
                  </a:cubicBezTo>
                  <a:cubicBezTo>
                    <a:pt x="811340" y="273678"/>
                    <a:pt x="807521" y="246112"/>
                    <a:pt x="802678" y="246857"/>
                  </a:cubicBezTo>
                  <a:cubicBezTo>
                    <a:pt x="799186" y="246857"/>
                    <a:pt x="798208" y="241548"/>
                    <a:pt x="800024" y="230652"/>
                  </a:cubicBezTo>
                  <a:cubicBezTo>
                    <a:pt x="801840" y="219755"/>
                    <a:pt x="798627" y="214447"/>
                    <a:pt x="786055" y="215006"/>
                  </a:cubicBezTo>
                  <a:cubicBezTo>
                    <a:pt x="773482" y="215565"/>
                    <a:pt x="769431" y="207462"/>
                    <a:pt x="768593" y="190559"/>
                  </a:cubicBezTo>
                  <a:lnTo>
                    <a:pt x="767195" y="165274"/>
                  </a:lnTo>
                  <a:lnTo>
                    <a:pt x="632668" y="117777"/>
                  </a:lnTo>
                  <a:cubicBezTo>
                    <a:pt x="541772" y="87417"/>
                    <a:pt x="493344" y="72376"/>
                    <a:pt x="487384" y="72655"/>
                  </a:cubicBezTo>
                  <a:cubicBezTo>
                    <a:pt x="481423" y="72935"/>
                    <a:pt x="479607" y="85088"/>
                    <a:pt x="481936" y="109116"/>
                  </a:cubicBezTo>
                  <a:cubicBezTo>
                    <a:pt x="483519" y="139290"/>
                    <a:pt x="485521" y="166950"/>
                    <a:pt x="487943" y="192096"/>
                  </a:cubicBezTo>
                  <a:cubicBezTo>
                    <a:pt x="515882" y="474376"/>
                    <a:pt x="533344" y="687133"/>
                    <a:pt x="540329" y="830369"/>
                  </a:cubicBezTo>
                  <a:lnTo>
                    <a:pt x="543681" y="897283"/>
                  </a:lnTo>
                  <a:lnTo>
                    <a:pt x="499398" y="986409"/>
                  </a:lnTo>
                  <a:cubicBezTo>
                    <a:pt x="474066" y="1036048"/>
                    <a:pt x="442588" y="1093789"/>
                    <a:pt x="404963" y="1159633"/>
                  </a:cubicBezTo>
                  <a:cubicBezTo>
                    <a:pt x="392111" y="1182124"/>
                    <a:pt x="381773" y="1201542"/>
                    <a:pt x="373391" y="1217328"/>
                  </a:cubicBezTo>
                  <a:cubicBezTo>
                    <a:pt x="324218" y="1217328"/>
                    <a:pt x="279096" y="1219563"/>
                    <a:pt x="242915" y="1223754"/>
                  </a:cubicBezTo>
                  <a:cubicBezTo>
                    <a:pt x="234173" y="1225020"/>
                    <a:pt x="225687" y="1227660"/>
                    <a:pt x="217770" y="1231576"/>
                  </a:cubicBezTo>
                  <a:cubicBezTo>
                    <a:pt x="164825" y="1235488"/>
                    <a:pt x="112439" y="1240377"/>
                    <a:pt x="60332" y="1242054"/>
                  </a:cubicBezTo>
                  <a:cubicBezTo>
                    <a:pt x="60332" y="1240657"/>
                    <a:pt x="60332" y="1239260"/>
                    <a:pt x="60332" y="1238003"/>
                  </a:cubicBezTo>
                  <a:lnTo>
                    <a:pt x="223637" y="1225290"/>
                  </a:lnTo>
                  <a:cubicBezTo>
                    <a:pt x="223637" y="1223754"/>
                    <a:pt x="223637" y="1222357"/>
                    <a:pt x="223637" y="1220820"/>
                  </a:cubicBezTo>
                  <a:cubicBezTo>
                    <a:pt x="186897" y="1223055"/>
                    <a:pt x="150157" y="1225849"/>
                    <a:pt x="113277" y="1227246"/>
                  </a:cubicBezTo>
                  <a:cubicBezTo>
                    <a:pt x="93859" y="1228084"/>
                    <a:pt x="74441" y="1226547"/>
                    <a:pt x="55023" y="1226408"/>
                  </a:cubicBezTo>
                  <a:cubicBezTo>
                    <a:pt x="52581" y="1226908"/>
                    <a:pt x="50633" y="1228748"/>
                    <a:pt x="49994" y="1231157"/>
                  </a:cubicBezTo>
                  <a:cubicBezTo>
                    <a:pt x="47288" y="1238735"/>
                    <a:pt x="45277" y="1246544"/>
                    <a:pt x="43987" y="1254487"/>
                  </a:cubicBezTo>
                  <a:cubicBezTo>
                    <a:pt x="41892" y="1270692"/>
                    <a:pt x="37142" y="1275302"/>
                    <a:pt x="30018" y="1272228"/>
                  </a:cubicBezTo>
                  <a:cubicBezTo>
                    <a:pt x="28481" y="1271530"/>
                    <a:pt x="26805" y="1272228"/>
                    <a:pt x="25268" y="1271390"/>
                  </a:cubicBezTo>
                  <a:cubicBezTo>
                    <a:pt x="17864" y="1266501"/>
                    <a:pt x="13394" y="1275022"/>
                    <a:pt x="10460" y="1287176"/>
                  </a:cubicBezTo>
                  <a:cubicBezTo>
                    <a:pt x="7527" y="1299329"/>
                    <a:pt x="3894" y="1315115"/>
                    <a:pt x="1100" y="1329085"/>
                  </a:cubicBezTo>
                  <a:cubicBezTo>
                    <a:pt x="-1693" y="1351157"/>
                    <a:pt x="-297" y="1358002"/>
                    <a:pt x="10041" y="1364987"/>
                  </a:cubicBezTo>
                  <a:close/>
                  <a:moveTo>
                    <a:pt x="1474478" y="963080"/>
                  </a:moveTo>
                  <a:cubicBezTo>
                    <a:pt x="1500322" y="901334"/>
                    <a:pt x="1512476" y="868785"/>
                    <a:pt x="1511219" y="865293"/>
                  </a:cubicBezTo>
                  <a:cubicBezTo>
                    <a:pt x="1511890" y="853989"/>
                    <a:pt x="1514341" y="842863"/>
                    <a:pt x="1518483" y="832324"/>
                  </a:cubicBezTo>
                  <a:cubicBezTo>
                    <a:pt x="1519637" y="828409"/>
                    <a:pt x="1521279" y="824654"/>
                    <a:pt x="1523372" y="821149"/>
                  </a:cubicBezTo>
                  <a:cubicBezTo>
                    <a:pt x="1527703" y="811230"/>
                    <a:pt x="1530078" y="808716"/>
                    <a:pt x="1530217" y="813605"/>
                  </a:cubicBezTo>
                  <a:cubicBezTo>
                    <a:pt x="1530217" y="815980"/>
                    <a:pt x="1532732" y="814583"/>
                    <a:pt x="1537342" y="809554"/>
                  </a:cubicBezTo>
                  <a:cubicBezTo>
                    <a:pt x="1541672" y="800893"/>
                    <a:pt x="1541393" y="794327"/>
                    <a:pt x="1536364" y="789717"/>
                  </a:cubicBezTo>
                  <a:cubicBezTo>
                    <a:pt x="1534967" y="788599"/>
                    <a:pt x="1534268" y="785666"/>
                    <a:pt x="1533989" y="780776"/>
                  </a:cubicBezTo>
                  <a:cubicBezTo>
                    <a:pt x="1534022" y="768969"/>
                    <a:pt x="1536846" y="757337"/>
                    <a:pt x="1542231" y="746830"/>
                  </a:cubicBezTo>
                  <a:cubicBezTo>
                    <a:pt x="1546302" y="736059"/>
                    <a:pt x="1552972" y="726461"/>
                    <a:pt x="1561649" y="718891"/>
                  </a:cubicBezTo>
                  <a:cubicBezTo>
                    <a:pt x="1568660" y="713779"/>
                    <a:pt x="1572392" y="705302"/>
                    <a:pt x="1571428" y="696679"/>
                  </a:cubicBezTo>
                  <a:cubicBezTo>
                    <a:pt x="1574392" y="679233"/>
                    <a:pt x="1580296" y="662417"/>
                    <a:pt x="1588890" y="646947"/>
                  </a:cubicBezTo>
                  <a:cubicBezTo>
                    <a:pt x="1595274" y="630116"/>
                    <a:pt x="1604228" y="614377"/>
                    <a:pt x="1615432" y="600289"/>
                  </a:cubicBezTo>
                  <a:cubicBezTo>
                    <a:pt x="1623692" y="586952"/>
                    <a:pt x="1630262" y="572639"/>
                    <a:pt x="1634990" y="557681"/>
                  </a:cubicBezTo>
                  <a:cubicBezTo>
                    <a:pt x="1659271" y="505376"/>
                    <a:pt x="1690932" y="456826"/>
                    <a:pt x="1729006" y="413515"/>
                  </a:cubicBezTo>
                  <a:cubicBezTo>
                    <a:pt x="1775571" y="356798"/>
                    <a:pt x="1812404" y="321687"/>
                    <a:pt x="1839505" y="308183"/>
                  </a:cubicBezTo>
                  <a:cubicBezTo>
                    <a:pt x="1851331" y="302044"/>
                    <a:pt x="1863854" y="297353"/>
                    <a:pt x="1876804" y="294214"/>
                  </a:cubicBezTo>
                  <a:cubicBezTo>
                    <a:pt x="1888818" y="294214"/>
                    <a:pt x="1903626" y="309860"/>
                    <a:pt x="1920948" y="342688"/>
                  </a:cubicBezTo>
                  <a:cubicBezTo>
                    <a:pt x="1943927" y="386967"/>
                    <a:pt x="1956899" y="435753"/>
                    <a:pt x="1958945" y="485598"/>
                  </a:cubicBezTo>
                  <a:cubicBezTo>
                    <a:pt x="1963509" y="575842"/>
                    <a:pt x="1938224" y="683361"/>
                    <a:pt x="1883090" y="808157"/>
                  </a:cubicBezTo>
                  <a:cubicBezTo>
                    <a:pt x="1830937" y="924291"/>
                    <a:pt x="1777899" y="1014814"/>
                    <a:pt x="1723976" y="1079727"/>
                  </a:cubicBezTo>
                  <a:cubicBezTo>
                    <a:pt x="1670053" y="1144639"/>
                    <a:pt x="1619483" y="1178306"/>
                    <a:pt x="1572266" y="1180727"/>
                  </a:cubicBezTo>
                  <a:cubicBezTo>
                    <a:pt x="1557980" y="1181260"/>
                    <a:pt x="1543731" y="1178933"/>
                    <a:pt x="1530357" y="1173882"/>
                  </a:cubicBezTo>
                  <a:cubicBezTo>
                    <a:pt x="1503256" y="1163125"/>
                    <a:pt x="1488448" y="1131973"/>
                    <a:pt x="1485654" y="1078330"/>
                  </a:cubicBezTo>
                  <a:cubicBezTo>
                    <a:pt x="1483838" y="1043406"/>
                    <a:pt x="1480625" y="1026083"/>
                    <a:pt x="1475736" y="1026363"/>
                  </a:cubicBezTo>
                  <a:cubicBezTo>
                    <a:pt x="1470846" y="1026642"/>
                    <a:pt x="1466376" y="1020775"/>
                    <a:pt x="1465817" y="1008761"/>
                  </a:cubicBezTo>
                  <a:cubicBezTo>
                    <a:pt x="1465076" y="993065"/>
                    <a:pt x="1468043" y="977415"/>
                    <a:pt x="1474478" y="963080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1CF6572-409A-45AD-AB35-7BA5E343F312}"/>
              </a:ext>
            </a:extLst>
          </p:cNvPr>
          <p:cNvSpPr txBox="1"/>
          <p:nvPr userDrawn="1"/>
        </p:nvSpPr>
        <p:spPr>
          <a:xfrm>
            <a:off x="224471" y="-190124"/>
            <a:ext cx="11743059" cy="193427"/>
          </a:xfrm>
          <a:prstGeom prst="rect">
            <a:avLst/>
          </a:prstGeom>
          <a:noFill/>
        </p:spPr>
        <p:txBody>
          <a:bodyPr wrap="square" lIns="0" tIns="32659" rIns="0" bIns="32659" rtlCol="0" anchor="b" anchorCtr="0">
            <a:spAutoFit/>
          </a:bodyPr>
          <a:lstStyle/>
          <a:p>
            <a:pPr defTabSz="914406">
              <a:lnSpc>
                <a:spcPct val="110000"/>
              </a:lnSpc>
            </a:pPr>
            <a:r>
              <a:rPr lang="en-GB" sz="816" dirty="0"/>
              <a:t>Format Background &gt; Picture or texture fill &gt; Insert… to change photo (A4 proportions: 297x210mm)</a:t>
            </a:r>
          </a:p>
        </p:txBody>
      </p:sp>
    </p:spTree>
    <p:extLst>
      <p:ext uri="{BB962C8B-B14F-4D97-AF65-F5344CB8AC3E}">
        <p14:creationId xmlns:p14="http://schemas.microsoft.com/office/powerpoint/2010/main" val="260608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Wordmark (pin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A5D448C-83DC-4067-9D9B-F5DD6C4B9FD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2341" y="5572410"/>
            <a:ext cx="1083752" cy="862186"/>
            <a:chOff x="4341400" y="2774950"/>
            <a:chExt cx="2012632" cy="2012632"/>
          </a:xfrm>
        </p:grpSpPr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E3EAF5FF-241C-4F73-95B1-EE208BF1FBB1}"/>
                </a:ext>
              </a:extLst>
            </p:cNvPr>
            <p:cNvSpPr/>
            <p:nvPr/>
          </p:nvSpPr>
          <p:spPr>
            <a:xfrm>
              <a:off x="4341400" y="2774950"/>
              <a:ext cx="2012632" cy="2012632"/>
            </a:xfrm>
            <a:custGeom>
              <a:avLst/>
              <a:gdLst>
                <a:gd name="connsiteX0" fmla="*/ -120 w 2012632"/>
                <a:gd name="connsiteY0" fmla="*/ -192 h 2012632"/>
                <a:gd name="connsiteX1" fmla="*/ -120 w 2012632"/>
                <a:gd name="connsiteY1" fmla="*/ 2012441 h 2012632"/>
                <a:gd name="connsiteX2" fmla="*/ 2012512 w 2012632"/>
                <a:gd name="connsiteY2" fmla="*/ 2012441 h 2012632"/>
                <a:gd name="connsiteX3" fmla="*/ 2012512 w 2012632"/>
                <a:gd name="connsiteY3" fmla="*/ -192 h 201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2632" h="2012632">
                  <a:moveTo>
                    <a:pt x="-120" y="-192"/>
                  </a:moveTo>
                  <a:lnTo>
                    <a:pt x="-120" y="2012441"/>
                  </a:lnTo>
                  <a:lnTo>
                    <a:pt x="2012512" y="2012441"/>
                  </a:lnTo>
                  <a:lnTo>
                    <a:pt x="2012512" y="-19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 dirty="0"/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E3EAF5FF-241C-4F73-95B1-EE208BF1FBB1}"/>
                </a:ext>
              </a:extLst>
            </p:cNvPr>
            <p:cNvSpPr/>
            <p:nvPr/>
          </p:nvSpPr>
          <p:spPr>
            <a:xfrm>
              <a:off x="4860607" y="3786790"/>
              <a:ext cx="973454" cy="612362"/>
            </a:xfrm>
            <a:custGeom>
              <a:avLst/>
              <a:gdLst>
                <a:gd name="connsiteX0" fmla="*/ 485560 w 973454"/>
                <a:gd name="connsiteY0" fmla="*/ 611790 h 612362"/>
                <a:gd name="connsiteX1" fmla="*/ 973335 w 973454"/>
                <a:gd name="connsiteY1" fmla="*/ 611790 h 612362"/>
                <a:gd name="connsiteX2" fmla="*/ 928472 w 973454"/>
                <a:gd name="connsiteY2" fmla="*/ 472058 h 612362"/>
                <a:gd name="connsiteX3" fmla="*/ 859416 w 973454"/>
                <a:gd name="connsiteY3" fmla="*/ 504729 h 612362"/>
                <a:gd name="connsiteX4" fmla="*/ 679489 w 973454"/>
                <a:gd name="connsiteY4" fmla="*/ 504729 h 612362"/>
                <a:gd name="connsiteX5" fmla="*/ 679489 w 973454"/>
                <a:gd name="connsiteY5" fmla="*/ 332231 h 612362"/>
                <a:gd name="connsiteX6" fmla="*/ 812172 w 973454"/>
                <a:gd name="connsiteY6" fmla="*/ 332231 h 612362"/>
                <a:gd name="connsiteX7" fmla="*/ 893992 w 973454"/>
                <a:gd name="connsiteY7" fmla="*/ 242029 h 612362"/>
                <a:gd name="connsiteX8" fmla="*/ 825317 w 973454"/>
                <a:gd name="connsiteY8" fmla="*/ 254792 h 612362"/>
                <a:gd name="connsiteX9" fmla="*/ 679489 w 973454"/>
                <a:gd name="connsiteY9" fmla="*/ 254792 h 612362"/>
                <a:gd name="connsiteX10" fmla="*/ 679489 w 973454"/>
                <a:gd name="connsiteY10" fmla="*/ 102392 h 612362"/>
                <a:gd name="connsiteX11" fmla="*/ 843986 w 973454"/>
                <a:gd name="connsiteY11" fmla="*/ 102869 h 612362"/>
                <a:gd name="connsiteX12" fmla="*/ 876752 w 973454"/>
                <a:gd name="connsiteY12" fmla="*/ 102869 h 612362"/>
                <a:gd name="connsiteX13" fmla="*/ 938855 w 973454"/>
                <a:gd name="connsiteY13" fmla="*/ 144303 h 612362"/>
                <a:gd name="connsiteX14" fmla="*/ 965811 w 973454"/>
                <a:gd name="connsiteY14" fmla="*/ -192 h 612362"/>
                <a:gd name="connsiteX15" fmla="*/ 488989 w 973454"/>
                <a:gd name="connsiteY15" fmla="*/ -192 h 612362"/>
                <a:gd name="connsiteX16" fmla="*/ 531470 w 973454"/>
                <a:gd name="connsiteY16" fmla="*/ 69626 h 612362"/>
                <a:gd name="connsiteX17" fmla="*/ 531470 w 973454"/>
                <a:gd name="connsiteY17" fmla="*/ 175925 h 612362"/>
                <a:gd name="connsiteX18" fmla="*/ 524993 w 973454"/>
                <a:gd name="connsiteY18" fmla="*/ 159066 h 612362"/>
                <a:gd name="connsiteX19" fmla="*/ 260103 w 973454"/>
                <a:gd name="connsiteY19" fmla="*/ -192 h 612362"/>
                <a:gd name="connsiteX20" fmla="*/ -120 w 973454"/>
                <a:gd name="connsiteY20" fmla="*/ 475 h 612362"/>
                <a:gd name="connsiteX21" fmla="*/ 45791 w 973454"/>
                <a:gd name="connsiteY21" fmla="*/ 75818 h 612362"/>
                <a:gd name="connsiteX22" fmla="*/ 45791 w 973454"/>
                <a:gd name="connsiteY22" fmla="*/ 546257 h 612362"/>
                <a:gd name="connsiteX23" fmla="*/ 737 w 973454"/>
                <a:gd name="connsiteY23" fmla="*/ 612171 h 612362"/>
                <a:gd name="connsiteX24" fmla="*/ 258389 w 973454"/>
                <a:gd name="connsiteY24" fmla="*/ 611123 h 612362"/>
                <a:gd name="connsiteX25" fmla="*/ 308776 w 973454"/>
                <a:gd name="connsiteY25" fmla="*/ 608265 h 612362"/>
                <a:gd name="connsiteX26" fmla="*/ 531470 w 973454"/>
                <a:gd name="connsiteY26" fmla="*/ 440721 h 612362"/>
                <a:gd name="connsiteX27" fmla="*/ 531470 w 973454"/>
                <a:gd name="connsiteY27" fmla="*/ 536732 h 612362"/>
                <a:gd name="connsiteX28" fmla="*/ 485560 w 973454"/>
                <a:gd name="connsiteY28" fmla="*/ 611790 h 612362"/>
                <a:gd name="connsiteX29" fmla="*/ 224575 w 973454"/>
                <a:gd name="connsiteY29" fmla="*/ 510253 h 612362"/>
                <a:gd name="connsiteX30" fmla="*/ 189428 w 973454"/>
                <a:gd name="connsiteY30" fmla="*/ 510253 h 612362"/>
                <a:gd name="connsiteX31" fmla="*/ 189428 w 973454"/>
                <a:gd name="connsiteY31" fmla="*/ 96963 h 612362"/>
                <a:gd name="connsiteX32" fmla="*/ 222956 w 973454"/>
                <a:gd name="connsiteY32" fmla="*/ 96963 h 612362"/>
                <a:gd name="connsiteX33" fmla="*/ 393358 w 973454"/>
                <a:gd name="connsiteY33" fmla="*/ 299370 h 612362"/>
                <a:gd name="connsiteX34" fmla="*/ 224575 w 973454"/>
                <a:gd name="connsiteY34" fmla="*/ 510253 h 612362"/>
                <a:gd name="connsiteX35" fmla="*/ 484893 w 973454"/>
                <a:gd name="connsiteY35" fmla="*/ 416146 h 612362"/>
                <a:gd name="connsiteX36" fmla="*/ 457014 w 973454"/>
                <a:gd name="connsiteY36" fmla="*/ 393852 h 612362"/>
                <a:gd name="connsiteX37" fmla="*/ 456985 w 973454"/>
                <a:gd name="connsiteY37" fmla="*/ 393572 h 612362"/>
                <a:gd name="connsiteX38" fmla="*/ 459175 w 973454"/>
                <a:gd name="connsiteY38" fmla="*/ 385761 h 612362"/>
                <a:gd name="connsiteX39" fmla="*/ 475273 w 973454"/>
                <a:gd name="connsiteY39" fmla="*/ 404145 h 612362"/>
                <a:gd name="connsiteX40" fmla="*/ 536519 w 973454"/>
                <a:gd name="connsiteY40" fmla="*/ 303465 h 612362"/>
                <a:gd name="connsiteX41" fmla="*/ 540424 w 973454"/>
                <a:gd name="connsiteY41" fmla="*/ 288130 h 612362"/>
                <a:gd name="connsiteX42" fmla="*/ 548139 w 973454"/>
                <a:gd name="connsiteY42" fmla="*/ 257459 h 612362"/>
                <a:gd name="connsiteX43" fmla="*/ 505943 w 973454"/>
                <a:gd name="connsiteY43" fmla="*/ 257459 h 612362"/>
                <a:gd name="connsiteX44" fmla="*/ 517659 w 973454"/>
                <a:gd name="connsiteY44" fmla="*/ 290416 h 612362"/>
                <a:gd name="connsiteX45" fmla="*/ 459366 w 973454"/>
                <a:gd name="connsiteY45" fmla="*/ 357091 h 612362"/>
                <a:gd name="connsiteX46" fmla="*/ 424790 w 973454"/>
                <a:gd name="connsiteY46" fmla="*/ 315848 h 612362"/>
                <a:gd name="connsiteX47" fmla="*/ 480321 w 973454"/>
                <a:gd name="connsiteY47" fmla="*/ 246601 h 612362"/>
                <a:gd name="connsiteX48" fmla="*/ 551282 w 973454"/>
                <a:gd name="connsiteY48" fmla="*/ 246601 h 612362"/>
                <a:gd name="connsiteX49" fmla="*/ 554426 w 973454"/>
                <a:gd name="connsiteY49" fmla="*/ 235647 h 612362"/>
                <a:gd name="connsiteX50" fmla="*/ 606813 w 973454"/>
                <a:gd name="connsiteY50" fmla="*/ 180974 h 612362"/>
                <a:gd name="connsiteX51" fmla="*/ 635388 w 973454"/>
                <a:gd name="connsiteY51" fmla="*/ 204977 h 612362"/>
                <a:gd name="connsiteX52" fmla="*/ 631197 w 973454"/>
                <a:gd name="connsiteY52" fmla="*/ 215073 h 612362"/>
                <a:gd name="connsiteX53" fmla="*/ 618719 w 973454"/>
                <a:gd name="connsiteY53" fmla="*/ 195547 h 612362"/>
                <a:gd name="connsiteX54" fmla="*/ 572999 w 973454"/>
                <a:gd name="connsiteY54" fmla="*/ 246601 h 612362"/>
                <a:gd name="connsiteX55" fmla="*/ 609766 w 973454"/>
                <a:gd name="connsiteY55" fmla="*/ 246601 h 612362"/>
                <a:gd name="connsiteX56" fmla="*/ 633007 w 973454"/>
                <a:gd name="connsiteY56" fmla="*/ 241648 h 612362"/>
                <a:gd name="connsiteX57" fmla="*/ 602908 w 973454"/>
                <a:gd name="connsiteY57" fmla="*/ 257840 h 612362"/>
                <a:gd name="connsiteX58" fmla="*/ 570523 w 973454"/>
                <a:gd name="connsiteY58" fmla="*/ 257840 h 612362"/>
                <a:gd name="connsiteX59" fmla="*/ 562331 w 973454"/>
                <a:gd name="connsiteY59" fmla="*/ 287082 h 612362"/>
                <a:gd name="connsiteX60" fmla="*/ 540805 w 973454"/>
                <a:gd name="connsiteY60" fmla="*/ 360901 h 612362"/>
                <a:gd name="connsiteX61" fmla="*/ 484893 w 973454"/>
                <a:gd name="connsiteY61" fmla="*/ 416146 h 61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73454" h="612362">
                  <a:moveTo>
                    <a:pt x="485560" y="611790"/>
                  </a:moveTo>
                  <a:lnTo>
                    <a:pt x="973335" y="611790"/>
                  </a:lnTo>
                  <a:lnTo>
                    <a:pt x="928472" y="472058"/>
                  </a:lnTo>
                  <a:cubicBezTo>
                    <a:pt x="922090" y="489584"/>
                    <a:pt x="898850" y="504729"/>
                    <a:pt x="859416" y="504729"/>
                  </a:cubicBezTo>
                  <a:lnTo>
                    <a:pt x="679489" y="504729"/>
                  </a:lnTo>
                  <a:lnTo>
                    <a:pt x="679489" y="332231"/>
                  </a:lnTo>
                  <a:lnTo>
                    <a:pt x="812172" y="332231"/>
                  </a:lnTo>
                  <a:cubicBezTo>
                    <a:pt x="872846" y="332231"/>
                    <a:pt x="893992" y="242029"/>
                    <a:pt x="893992" y="242029"/>
                  </a:cubicBezTo>
                  <a:cubicBezTo>
                    <a:pt x="886181" y="249935"/>
                    <a:pt x="875894" y="254792"/>
                    <a:pt x="825317" y="254792"/>
                  </a:cubicBezTo>
                  <a:lnTo>
                    <a:pt x="679489" y="254792"/>
                  </a:lnTo>
                  <a:lnTo>
                    <a:pt x="679489" y="102392"/>
                  </a:lnTo>
                  <a:lnTo>
                    <a:pt x="843986" y="102869"/>
                  </a:lnTo>
                  <a:cubicBezTo>
                    <a:pt x="843986" y="102869"/>
                    <a:pt x="874370" y="102869"/>
                    <a:pt x="876752" y="102869"/>
                  </a:cubicBezTo>
                  <a:cubicBezTo>
                    <a:pt x="916280" y="102869"/>
                    <a:pt x="938855" y="126776"/>
                    <a:pt x="938855" y="144303"/>
                  </a:cubicBezTo>
                  <a:lnTo>
                    <a:pt x="965811" y="-192"/>
                  </a:lnTo>
                  <a:lnTo>
                    <a:pt x="488989" y="-192"/>
                  </a:lnTo>
                  <a:cubicBezTo>
                    <a:pt x="499847" y="9333"/>
                    <a:pt x="531470" y="31241"/>
                    <a:pt x="531470" y="69626"/>
                  </a:cubicBezTo>
                  <a:lnTo>
                    <a:pt x="531470" y="175925"/>
                  </a:lnTo>
                  <a:cubicBezTo>
                    <a:pt x="529470" y="170115"/>
                    <a:pt x="527279" y="164591"/>
                    <a:pt x="524993" y="159066"/>
                  </a:cubicBezTo>
                  <a:cubicBezTo>
                    <a:pt x="483655" y="61149"/>
                    <a:pt x="405455" y="-192"/>
                    <a:pt x="260103" y="-192"/>
                  </a:cubicBezTo>
                  <a:lnTo>
                    <a:pt x="-120" y="475"/>
                  </a:lnTo>
                  <a:cubicBezTo>
                    <a:pt x="11977" y="10667"/>
                    <a:pt x="45791" y="36384"/>
                    <a:pt x="45791" y="75818"/>
                  </a:cubicBezTo>
                  <a:lnTo>
                    <a:pt x="45791" y="546257"/>
                  </a:lnTo>
                  <a:cubicBezTo>
                    <a:pt x="39409" y="579690"/>
                    <a:pt x="11882" y="602741"/>
                    <a:pt x="737" y="612171"/>
                  </a:cubicBezTo>
                  <a:cubicBezTo>
                    <a:pt x="737" y="612171"/>
                    <a:pt x="239910" y="612171"/>
                    <a:pt x="258389" y="611123"/>
                  </a:cubicBezTo>
                  <a:cubicBezTo>
                    <a:pt x="276867" y="610075"/>
                    <a:pt x="293631" y="608265"/>
                    <a:pt x="308776" y="608265"/>
                  </a:cubicBezTo>
                  <a:cubicBezTo>
                    <a:pt x="448508" y="608265"/>
                    <a:pt x="518326" y="476915"/>
                    <a:pt x="531470" y="440721"/>
                  </a:cubicBezTo>
                  <a:lnTo>
                    <a:pt x="531470" y="536732"/>
                  </a:lnTo>
                  <a:cubicBezTo>
                    <a:pt x="531470" y="575880"/>
                    <a:pt x="497657" y="601503"/>
                    <a:pt x="485560" y="611790"/>
                  </a:cubicBezTo>
                  <a:close/>
                  <a:moveTo>
                    <a:pt x="224575" y="510253"/>
                  </a:moveTo>
                  <a:lnTo>
                    <a:pt x="189428" y="510253"/>
                  </a:lnTo>
                  <a:lnTo>
                    <a:pt x="189428" y="96963"/>
                  </a:lnTo>
                  <a:lnTo>
                    <a:pt x="222956" y="96963"/>
                  </a:lnTo>
                  <a:cubicBezTo>
                    <a:pt x="255055" y="96963"/>
                    <a:pt x="393358" y="104583"/>
                    <a:pt x="393358" y="299370"/>
                  </a:cubicBezTo>
                  <a:cubicBezTo>
                    <a:pt x="393358" y="494156"/>
                    <a:pt x="295727" y="510253"/>
                    <a:pt x="224575" y="510253"/>
                  </a:cubicBezTo>
                  <a:close/>
                  <a:moveTo>
                    <a:pt x="484893" y="416146"/>
                  </a:moveTo>
                  <a:cubicBezTo>
                    <a:pt x="471038" y="417688"/>
                    <a:pt x="458557" y="407707"/>
                    <a:pt x="457014" y="393852"/>
                  </a:cubicBezTo>
                  <a:cubicBezTo>
                    <a:pt x="457004" y="393759"/>
                    <a:pt x="456994" y="393665"/>
                    <a:pt x="456985" y="393572"/>
                  </a:cubicBezTo>
                  <a:cubicBezTo>
                    <a:pt x="457040" y="390824"/>
                    <a:pt x="457794" y="388137"/>
                    <a:pt x="459175" y="385761"/>
                  </a:cubicBezTo>
                  <a:cubicBezTo>
                    <a:pt x="460795" y="391286"/>
                    <a:pt x="462509" y="402430"/>
                    <a:pt x="475273" y="404145"/>
                  </a:cubicBezTo>
                  <a:cubicBezTo>
                    <a:pt x="500895" y="407573"/>
                    <a:pt x="521469" y="370807"/>
                    <a:pt x="536519" y="303465"/>
                  </a:cubicBezTo>
                  <a:lnTo>
                    <a:pt x="540424" y="288130"/>
                  </a:lnTo>
                  <a:cubicBezTo>
                    <a:pt x="543091" y="277272"/>
                    <a:pt x="546329" y="264317"/>
                    <a:pt x="548139" y="257459"/>
                  </a:cubicBezTo>
                  <a:lnTo>
                    <a:pt x="505943" y="257459"/>
                  </a:lnTo>
                  <a:cubicBezTo>
                    <a:pt x="513734" y="266650"/>
                    <a:pt x="517900" y="278370"/>
                    <a:pt x="517659" y="290416"/>
                  </a:cubicBezTo>
                  <a:cubicBezTo>
                    <a:pt x="517659" y="321848"/>
                    <a:pt x="492799" y="357091"/>
                    <a:pt x="459366" y="357091"/>
                  </a:cubicBezTo>
                  <a:cubicBezTo>
                    <a:pt x="432029" y="357091"/>
                    <a:pt x="424790" y="331183"/>
                    <a:pt x="424790" y="315848"/>
                  </a:cubicBezTo>
                  <a:cubicBezTo>
                    <a:pt x="424790" y="280986"/>
                    <a:pt x="452318" y="246791"/>
                    <a:pt x="480321" y="246601"/>
                  </a:cubicBezTo>
                  <a:lnTo>
                    <a:pt x="551282" y="246601"/>
                  </a:lnTo>
                  <a:lnTo>
                    <a:pt x="554426" y="235647"/>
                  </a:lnTo>
                  <a:cubicBezTo>
                    <a:pt x="563951" y="202881"/>
                    <a:pt x="581762" y="180974"/>
                    <a:pt x="606813" y="180974"/>
                  </a:cubicBezTo>
                  <a:cubicBezTo>
                    <a:pt x="621089" y="180449"/>
                    <a:pt x="633441" y="190824"/>
                    <a:pt x="635388" y="204977"/>
                  </a:cubicBezTo>
                  <a:cubicBezTo>
                    <a:pt x="635306" y="208748"/>
                    <a:pt x="633810" y="212352"/>
                    <a:pt x="631197" y="215073"/>
                  </a:cubicBezTo>
                  <a:cubicBezTo>
                    <a:pt x="632142" y="206441"/>
                    <a:pt x="626950" y="198315"/>
                    <a:pt x="618719" y="195547"/>
                  </a:cubicBezTo>
                  <a:cubicBezTo>
                    <a:pt x="584810" y="183926"/>
                    <a:pt x="572999" y="246601"/>
                    <a:pt x="572999" y="246601"/>
                  </a:cubicBezTo>
                  <a:lnTo>
                    <a:pt x="609766" y="246601"/>
                  </a:lnTo>
                  <a:cubicBezTo>
                    <a:pt x="617829" y="247238"/>
                    <a:pt x="625904" y="245517"/>
                    <a:pt x="633007" y="241648"/>
                  </a:cubicBezTo>
                  <a:cubicBezTo>
                    <a:pt x="633007" y="241648"/>
                    <a:pt x="629673" y="257840"/>
                    <a:pt x="602908" y="257840"/>
                  </a:cubicBezTo>
                  <a:lnTo>
                    <a:pt x="570523" y="257840"/>
                  </a:lnTo>
                  <a:cubicBezTo>
                    <a:pt x="569475" y="261460"/>
                    <a:pt x="562331" y="287082"/>
                    <a:pt x="562331" y="287082"/>
                  </a:cubicBezTo>
                  <a:cubicBezTo>
                    <a:pt x="555188" y="312514"/>
                    <a:pt x="547187" y="341470"/>
                    <a:pt x="540805" y="360901"/>
                  </a:cubicBezTo>
                  <a:cubicBezTo>
                    <a:pt x="536709" y="373569"/>
                    <a:pt x="520802" y="416146"/>
                    <a:pt x="484893" y="41614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E3EAF5FF-241C-4F73-95B1-EE208BF1FBB1}"/>
                </a:ext>
              </a:extLst>
            </p:cNvPr>
            <p:cNvSpPr/>
            <p:nvPr/>
          </p:nvSpPr>
          <p:spPr>
            <a:xfrm>
              <a:off x="5308473" y="4044537"/>
              <a:ext cx="47910" cy="88010"/>
            </a:xfrm>
            <a:custGeom>
              <a:avLst/>
              <a:gdLst>
                <a:gd name="connsiteX0" fmla="*/ 35123 w 47910"/>
                <a:gd name="connsiteY0" fmla="*/ -192 h 88010"/>
                <a:gd name="connsiteX1" fmla="*/ -120 w 47910"/>
                <a:gd name="connsiteY1" fmla="*/ 70007 h 88010"/>
                <a:gd name="connsiteX2" fmla="*/ 11310 w 47910"/>
                <a:gd name="connsiteY2" fmla="*/ 87819 h 88010"/>
                <a:gd name="connsiteX3" fmla="*/ 47791 w 47910"/>
                <a:gd name="connsiteY3" fmla="*/ 19049 h 88010"/>
                <a:gd name="connsiteX4" fmla="*/ 35123 w 47910"/>
                <a:gd name="connsiteY4" fmla="*/ -192 h 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10" h="88010">
                  <a:moveTo>
                    <a:pt x="35123" y="-192"/>
                  </a:moveTo>
                  <a:cubicBezTo>
                    <a:pt x="18454" y="-192"/>
                    <a:pt x="-120" y="41623"/>
                    <a:pt x="-120" y="70007"/>
                  </a:cubicBezTo>
                  <a:cubicBezTo>
                    <a:pt x="-120" y="78580"/>
                    <a:pt x="3881" y="87819"/>
                    <a:pt x="11310" y="87819"/>
                  </a:cubicBezTo>
                  <a:cubicBezTo>
                    <a:pt x="27407" y="87819"/>
                    <a:pt x="47791" y="49243"/>
                    <a:pt x="47791" y="19049"/>
                  </a:cubicBezTo>
                  <a:cubicBezTo>
                    <a:pt x="47791" y="10286"/>
                    <a:pt x="45600" y="-192"/>
                    <a:pt x="35123" y="-19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E3EAF5FF-241C-4F73-95B1-EE208BF1FBB1}"/>
                </a:ext>
              </a:extLst>
            </p:cNvPr>
            <p:cNvSpPr/>
            <p:nvPr/>
          </p:nvSpPr>
          <p:spPr>
            <a:xfrm>
              <a:off x="5200840" y="3114897"/>
              <a:ext cx="292608" cy="148018"/>
            </a:xfrm>
            <a:custGeom>
              <a:avLst/>
              <a:gdLst>
                <a:gd name="connsiteX0" fmla="*/ 27312 w 292608"/>
                <a:gd name="connsiteY0" fmla="*/ 104869 h 148018"/>
                <a:gd name="connsiteX1" fmla="*/ 30741 w 292608"/>
                <a:gd name="connsiteY1" fmla="*/ 122681 h 148018"/>
                <a:gd name="connsiteX2" fmla="*/ 44552 w 292608"/>
                <a:gd name="connsiteY2" fmla="*/ 136492 h 148018"/>
                <a:gd name="connsiteX3" fmla="*/ 146375 w 292608"/>
                <a:gd name="connsiteY3" fmla="*/ 147827 h 148018"/>
                <a:gd name="connsiteX4" fmla="*/ 146375 w 292608"/>
                <a:gd name="connsiteY4" fmla="*/ 147827 h 148018"/>
                <a:gd name="connsiteX5" fmla="*/ 248102 w 292608"/>
                <a:gd name="connsiteY5" fmla="*/ 136301 h 148018"/>
                <a:gd name="connsiteX6" fmla="*/ 261913 w 292608"/>
                <a:gd name="connsiteY6" fmla="*/ 122490 h 148018"/>
                <a:gd name="connsiteX7" fmla="*/ 265437 w 292608"/>
                <a:gd name="connsiteY7" fmla="*/ 104678 h 148018"/>
                <a:gd name="connsiteX8" fmla="*/ 271152 w 292608"/>
                <a:gd name="connsiteY8" fmla="*/ 80485 h 148018"/>
                <a:gd name="connsiteX9" fmla="*/ 292488 w 292608"/>
                <a:gd name="connsiteY9" fmla="*/ 41337 h 148018"/>
                <a:gd name="connsiteX10" fmla="*/ 268866 w 292608"/>
                <a:gd name="connsiteY10" fmla="*/ 29812 h 148018"/>
                <a:gd name="connsiteX11" fmla="*/ 268866 w 292608"/>
                <a:gd name="connsiteY11" fmla="*/ 55244 h 148018"/>
                <a:gd name="connsiteX12" fmla="*/ 253912 w 292608"/>
                <a:gd name="connsiteY12" fmla="*/ 43623 h 148018"/>
                <a:gd name="connsiteX13" fmla="*/ 244387 w 292608"/>
                <a:gd name="connsiteY13" fmla="*/ 66102 h 148018"/>
                <a:gd name="connsiteX14" fmla="*/ 264580 w 292608"/>
                <a:gd name="connsiteY14" fmla="*/ 67817 h 148018"/>
                <a:gd name="connsiteX15" fmla="*/ 252007 w 292608"/>
                <a:gd name="connsiteY15" fmla="*/ 75722 h 148018"/>
                <a:gd name="connsiteX16" fmla="*/ 252007 w 292608"/>
                <a:gd name="connsiteY16" fmla="*/ 75722 h 148018"/>
                <a:gd name="connsiteX17" fmla="*/ 214478 w 292608"/>
                <a:gd name="connsiteY17" fmla="*/ 61054 h 148018"/>
                <a:gd name="connsiteX18" fmla="*/ 230004 w 292608"/>
                <a:gd name="connsiteY18" fmla="*/ 63340 h 148018"/>
                <a:gd name="connsiteX19" fmla="*/ 220479 w 292608"/>
                <a:gd name="connsiteY19" fmla="*/ 40861 h 148018"/>
                <a:gd name="connsiteX20" fmla="*/ 219336 w 292608"/>
                <a:gd name="connsiteY20" fmla="*/ 10381 h 148018"/>
                <a:gd name="connsiteX21" fmla="*/ 207811 w 292608"/>
                <a:gd name="connsiteY21" fmla="*/ 38956 h 148018"/>
                <a:gd name="connsiteX22" fmla="*/ 188761 w 292608"/>
                <a:gd name="connsiteY22" fmla="*/ 56196 h 148018"/>
                <a:gd name="connsiteX23" fmla="*/ 201905 w 292608"/>
                <a:gd name="connsiteY23" fmla="*/ 59625 h 148018"/>
                <a:gd name="connsiteX24" fmla="*/ 155423 w 292608"/>
                <a:gd name="connsiteY24" fmla="*/ 51053 h 148018"/>
                <a:gd name="connsiteX25" fmla="*/ 177236 w 292608"/>
                <a:gd name="connsiteY25" fmla="*/ 48767 h 148018"/>
                <a:gd name="connsiteX26" fmla="*/ 177236 w 292608"/>
                <a:gd name="connsiteY26" fmla="*/ 15905 h 148018"/>
                <a:gd name="connsiteX27" fmla="*/ 156566 w 292608"/>
                <a:gd name="connsiteY27" fmla="*/ 23430 h 148018"/>
                <a:gd name="connsiteX28" fmla="*/ 165139 w 292608"/>
                <a:gd name="connsiteY28" fmla="*/ -192 h 148018"/>
                <a:gd name="connsiteX29" fmla="*/ 127039 w 292608"/>
                <a:gd name="connsiteY29" fmla="*/ -192 h 148018"/>
                <a:gd name="connsiteX30" fmla="*/ 135707 w 292608"/>
                <a:gd name="connsiteY30" fmla="*/ 23430 h 148018"/>
                <a:gd name="connsiteX31" fmla="*/ 114942 w 292608"/>
                <a:gd name="connsiteY31" fmla="*/ 15905 h 148018"/>
                <a:gd name="connsiteX32" fmla="*/ 114942 w 292608"/>
                <a:gd name="connsiteY32" fmla="*/ 48767 h 148018"/>
                <a:gd name="connsiteX33" fmla="*/ 136850 w 292608"/>
                <a:gd name="connsiteY33" fmla="*/ 51053 h 148018"/>
                <a:gd name="connsiteX34" fmla="*/ 90177 w 292608"/>
                <a:gd name="connsiteY34" fmla="*/ 59625 h 148018"/>
                <a:gd name="connsiteX35" fmla="*/ 103417 w 292608"/>
                <a:gd name="connsiteY35" fmla="*/ 56196 h 148018"/>
                <a:gd name="connsiteX36" fmla="*/ 84367 w 292608"/>
                <a:gd name="connsiteY36" fmla="*/ 38956 h 148018"/>
                <a:gd name="connsiteX37" fmla="*/ 72842 w 292608"/>
                <a:gd name="connsiteY37" fmla="*/ 10381 h 148018"/>
                <a:gd name="connsiteX38" fmla="*/ 71699 w 292608"/>
                <a:gd name="connsiteY38" fmla="*/ 40861 h 148018"/>
                <a:gd name="connsiteX39" fmla="*/ 62174 w 292608"/>
                <a:gd name="connsiteY39" fmla="*/ 63340 h 148018"/>
                <a:gd name="connsiteX40" fmla="*/ 77795 w 292608"/>
                <a:gd name="connsiteY40" fmla="*/ 61054 h 148018"/>
                <a:gd name="connsiteX41" fmla="*/ 40266 w 292608"/>
                <a:gd name="connsiteY41" fmla="*/ 75722 h 148018"/>
                <a:gd name="connsiteX42" fmla="*/ 40266 w 292608"/>
                <a:gd name="connsiteY42" fmla="*/ 75722 h 148018"/>
                <a:gd name="connsiteX43" fmla="*/ 27693 w 292608"/>
                <a:gd name="connsiteY43" fmla="*/ 67817 h 148018"/>
                <a:gd name="connsiteX44" fmla="*/ 47886 w 292608"/>
                <a:gd name="connsiteY44" fmla="*/ 66102 h 148018"/>
                <a:gd name="connsiteX45" fmla="*/ 38361 w 292608"/>
                <a:gd name="connsiteY45" fmla="*/ 43623 h 148018"/>
                <a:gd name="connsiteX46" fmla="*/ 23407 w 292608"/>
                <a:gd name="connsiteY46" fmla="*/ 55244 h 148018"/>
                <a:gd name="connsiteX47" fmla="*/ 23407 w 292608"/>
                <a:gd name="connsiteY47" fmla="*/ 29812 h 148018"/>
                <a:gd name="connsiteX48" fmla="*/ -120 w 292608"/>
                <a:gd name="connsiteY48" fmla="*/ 41337 h 148018"/>
                <a:gd name="connsiteX49" fmla="*/ 21121 w 292608"/>
                <a:gd name="connsiteY49" fmla="*/ 80485 h 148018"/>
                <a:gd name="connsiteX50" fmla="*/ 27312 w 292608"/>
                <a:gd name="connsiteY50" fmla="*/ 104869 h 148018"/>
                <a:gd name="connsiteX51" fmla="*/ 232576 w 292608"/>
                <a:gd name="connsiteY51" fmla="*/ 135635 h 148018"/>
                <a:gd name="connsiteX52" fmla="*/ 224848 w 292608"/>
                <a:gd name="connsiteY52" fmla="*/ 131518 h 148018"/>
                <a:gd name="connsiteX53" fmla="*/ 224765 w 292608"/>
                <a:gd name="connsiteY53" fmla="*/ 128205 h 148018"/>
                <a:gd name="connsiteX54" fmla="*/ 215240 w 292608"/>
                <a:gd name="connsiteY54" fmla="*/ 122109 h 148018"/>
                <a:gd name="connsiteX55" fmla="*/ 77890 w 292608"/>
                <a:gd name="connsiteY55" fmla="*/ 122109 h 148018"/>
                <a:gd name="connsiteX56" fmla="*/ 68365 w 292608"/>
                <a:gd name="connsiteY56" fmla="*/ 128205 h 148018"/>
                <a:gd name="connsiteX57" fmla="*/ 63867 w 292608"/>
                <a:gd name="connsiteY57" fmla="*/ 135718 h 148018"/>
                <a:gd name="connsiteX58" fmla="*/ 60554 w 292608"/>
                <a:gd name="connsiteY58" fmla="*/ 135635 h 148018"/>
                <a:gd name="connsiteX59" fmla="*/ 55316 w 292608"/>
                <a:gd name="connsiteY59" fmla="*/ 120680 h 148018"/>
                <a:gd name="connsiteX60" fmla="*/ 146756 w 292608"/>
                <a:gd name="connsiteY60" fmla="*/ 110108 h 148018"/>
                <a:gd name="connsiteX61" fmla="*/ 238196 w 292608"/>
                <a:gd name="connsiteY61" fmla="*/ 120680 h 148018"/>
                <a:gd name="connsiteX62" fmla="*/ 232576 w 292608"/>
                <a:gd name="connsiteY62" fmla="*/ 135635 h 148018"/>
                <a:gd name="connsiteX63" fmla="*/ 249245 w 292608"/>
                <a:gd name="connsiteY63" fmla="*/ 86771 h 148018"/>
                <a:gd name="connsiteX64" fmla="*/ 254960 w 292608"/>
                <a:gd name="connsiteY64" fmla="*/ 84485 h 148018"/>
                <a:gd name="connsiteX65" fmla="*/ 254960 w 292608"/>
                <a:gd name="connsiteY65" fmla="*/ 84485 h 148018"/>
                <a:gd name="connsiteX66" fmla="*/ 260770 w 292608"/>
                <a:gd name="connsiteY66" fmla="*/ 82390 h 148018"/>
                <a:gd name="connsiteX67" fmla="*/ 264580 w 292608"/>
                <a:gd name="connsiteY67" fmla="*/ 82866 h 148018"/>
                <a:gd name="connsiteX68" fmla="*/ 261056 w 292608"/>
                <a:gd name="connsiteY68" fmla="*/ 101249 h 148018"/>
                <a:gd name="connsiteX69" fmla="*/ 257341 w 292608"/>
                <a:gd name="connsiteY69" fmla="*/ 100106 h 148018"/>
                <a:gd name="connsiteX70" fmla="*/ 248387 w 292608"/>
                <a:gd name="connsiteY70" fmla="*/ 90581 h 148018"/>
                <a:gd name="connsiteX71" fmla="*/ 249245 w 292608"/>
                <a:gd name="connsiteY71" fmla="*/ 86771 h 148018"/>
                <a:gd name="connsiteX72" fmla="*/ 189618 w 292608"/>
                <a:gd name="connsiteY72" fmla="*/ 76580 h 148018"/>
                <a:gd name="connsiteX73" fmla="*/ 206001 w 292608"/>
                <a:gd name="connsiteY73" fmla="*/ 71436 h 148018"/>
                <a:gd name="connsiteX74" fmla="*/ 218003 w 292608"/>
                <a:gd name="connsiteY74" fmla="*/ 83628 h 148018"/>
                <a:gd name="connsiteX75" fmla="*/ 206382 w 292608"/>
                <a:gd name="connsiteY75" fmla="*/ 89438 h 148018"/>
                <a:gd name="connsiteX76" fmla="*/ 201620 w 292608"/>
                <a:gd name="connsiteY76" fmla="*/ 88772 h 148018"/>
                <a:gd name="connsiteX77" fmla="*/ 189618 w 292608"/>
                <a:gd name="connsiteY77" fmla="*/ 76580 h 148018"/>
                <a:gd name="connsiteX78" fmla="*/ 132468 w 292608"/>
                <a:gd name="connsiteY78" fmla="*/ 74008 h 148018"/>
                <a:gd name="connsiteX79" fmla="*/ 144374 w 292608"/>
                <a:gd name="connsiteY79" fmla="*/ 67340 h 148018"/>
                <a:gd name="connsiteX80" fmla="*/ 145994 w 292608"/>
                <a:gd name="connsiteY80" fmla="*/ 67340 h 148018"/>
                <a:gd name="connsiteX81" fmla="*/ 147613 w 292608"/>
                <a:gd name="connsiteY81" fmla="*/ 67340 h 148018"/>
                <a:gd name="connsiteX82" fmla="*/ 159614 w 292608"/>
                <a:gd name="connsiteY82" fmla="*/ 74008 h 148018"/>
                <a:gd name="connsiteX83" fmla="*/ 160189 w 292608"/>
                <a:gd name="connsiteY83" fmla="*/ 77052 h 148018"/>
                <a:gd name="connsiteX84" fmla="*/ 159614 w 292608"/>
                <a:gd name="connsiteY84" fmla="*/ 77627 h 148018"/>
                <a:gd name="connsiteX85" fmla="*/ 146756 w 292608"/>
                <a:gd name="connsiteY85" fmla="*/ 86486 h 148018"/>
                <a:gd name="connsiteX86" fmla="*/ 145041 w 292608"/>
                <a:gd name="connsiteY86" fmla="*/ 86486 h 148018"/>
                <a:gd name="connsiteX87" fmla="*/ 132182 w 292608"/>
                <a:gd name="connsiteY87" fmla="*/ 77627 h 148018"/>
                <a:gd name="connsiteX88" fmla="*/ 131873 w 292608"/>
                <a:gd name="connsiteY88" fmla="*/ 74680 h 148018"/>
                <a:gd name="connsiteX89" fmla="*/ 132849 w 292608"/>
                <a:gd name="connsiteY89" fmla="*/ 74008 h 148018"/>
                <a:gd name="connsiteX90" fmla="*/ 86367 w 292608"/>
                <a:gd name="connsiteY90" fmla="*/ 71436 h 148018"/>
                <a:gd name="connsiteX91" fmla="*/ 102750 w 292608"/>
                <a:gd name="connsiteY91" fmla="*/ 76580 h 148018"/>
                <a:gd name="connsiteX92" fmla="*/ 90749 w 292608"/>
                <a:gd name="connsiteY92" fmla="*/ 88772 h 148018"/>
                <a:gd name="connsiteX93" fmla="*/ 85986 w 292608"/>
                <a:gd name="connsiteY93" fmla="*/ 89439 h 148018"/>
                <a:gd name="connsiteX94" fmla="*/ 74366 w 292608"/>
                <a:gd name="connsiteY94" fmla="*/ 83628 h 148018"/>
                <a:gd name="connsiteX95" fmla="*/ 86748 w 292608"/>
                <a:gd name="connsiteY95" fmla="*/ 71627 h 148018"/>
                <a:gd name="connsiteX96" fmla="*/ 50553 w 292608"/>
                <a:gd name="connsiteY96" fmla="*/ 108869 h 148018"/>
                <a:gd name="connsiteX97" fmla="*/ 86843 w 292608"/>
                <a:gd name="connsiteY97" fmla="*/ 98392 h 148018"/>
                <a:gd name="connsiteX98" fmla="*/ 205144 w 292608"/>
                <a:gd name="connsiteY98" fmla="*/ 98392 h 148018"/>
                <a:gd name="connsiteX99" fmla="*/ 241434 w 292608"/>
                <a:gd name="connsiteY99" fmla="*/ 108869 h 148018"/>
                <a:gd name="connsiteX100" fmla="*/ 237624 w 292608"/>
                <a:gd name="connsiteY100" fmla="*/ 115251 h 148018"/>
                <a:gd name="connsiteX101" fmla="*/ 54363 w 292608"/>
                <a:gd name="connsiteY101" fmla="*/ 115251 h 148018"/>
                <a:gd name="connsiteX102" fmla="*/ 50934 w 292608"/>
                <a:gd name="connsiteY102" fmla="*/ 108869 h 148018"/>
                <a:gd name="connsiteX103" fmla="*/ 27788 w 292608"/>
                <a:gd name="connsiteY103" fmla="*/ 82961 h 148018"/>
                <a:gd name="connsiteX104" fmla="*/ 31598 w 292608"/>
                <a:gd name="connsiteY104" fmla="*/ 82485 h 148018"/>
                <a:gd name="connsiteX105" fmla="*/ 37409 w 292608"/>
                <a:gd name="connsiteY105" fmla="*/ 84581 h 148018"/>
                <a:gd name="connsiteX106" fmla="*/ 37409 w 292608"/>
                <a:gd name="connsiteY106" fmla="*/ 84581 h 148018"/>
                <a:gd name="connsiteX107" fmla="*/ 43124 w 292608"/>
                <a:gd name="connsiteY107" fmla="*/ 86867 h 148018"/>
                <a:gd name="connsiteX108" fmla="*/ 43981 w 292608"/>
                <a:gd name="connsiteY108" fmla="*/ 91153 h 148018"/>
                <a:gd name="connsiteX109" fmla="*/ 35027 w 292608"/>
                <a:gd name="connsiteY109" fmla="*/ 100678 h 148018"/>
                <a:gd name="connsiteX110" fmla="*/ 31313 w 292608"/>
                <a:gd name="connsiteY110" fmla="*/ 101821 h 148018"/>
                <a:gd name="connsiteX111" fmla="*/ 28169 w 292608"/>
                <a:gd name="connsiteY111" fmla="*/ 82961 h 14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92608" h="148018">
                  <a:moveTo>
                    <a:pt x="27312" y="104869"/>
                  </a:moveTo>
                  <a:cubicBezTo>
                    <a:pt x="31086" y="109984"/>
                    <a:pt x="32346" y="116530"/>
                    <a:pt x="30741" y="122681"/>
                  </a:cubicBezTo>
                  <a:cubicBezTo>
                    <a:pt x="29122" y="127919"/>
                    <a:pt x="37028" y="133634"/>
                    <a:pt x="44552" y="136492"/>
                  </a:cubicBezTo>
                  <a:cubicBezTo>
                    <a:pt x="75223" y="147827"/>
                    <a:pt x="144374" y="147827"/>
                    <a:pt x="146375" y="147827"/>
                  </a:cubicBezTo>
                  <a:lnTo>
                    <a:pt x="146375" y="147827"/>
                  </a:lnTo>
                  <a:cubicBezTo>
                    <a:pt x="148375" y="147827"/>
                    <a:pt x="217526" y="147827"/>
                    <a:pt x="248102" y="136301"/>
                  </a:cubicBezTo>
                  <a:cubicBezTo>
                    <a:pt x="255626" y="133444"/>
                    <a:pt x="263723" y="127729"/>
                    <a:pt x="261913" y="122490"/>
                  </a:cubicBezTo>
                  <a:cubicBezTo>
                    <a:pt x="260430" y="116323"/>
                    <a:pt x="261718" y="109816"/>
                    <a:pt x="265437" y="104678"/>
                  </a:cubicBezTo>
                  <a:cubicBezTo>
                    <a:pt x="270672" y="97782"/>
                    <a:pt x="272747" y="88995"/>
                    <a:pt x="271152" y="80485"/>
                  </a:cubicBezTo>
                  <a:lnTo>
                    <a:pt x="292488" y="41337"/>
                  </a:lnTo>
                  <a:lnTo>
                    <a:pt x="268866" y="29812"/>
                  </a:lnTo>
                  <a:lnTo>
                    <a:pt x="268866" y="55244"/>
                  </a:lnTo>
                  <a:lnTo>
                    <a:pt x="253912" y="43623"/>
                  </a:lnTo>
                  <a:lnTo>
                    <a:pt x="244387" y="66102"/>
                  </a:lnTo>
                  <a:cubicBezTo>
                    <a:pt x="251166" y="65406"/>
                    <a:pt x="258015" y="65987"/>
                    <a:pt x="264580" y="67817"/>
                  </a:cubicBezTo>
                  <a:cubicBezTo>
                    <a:pt x="261110" y="71454"/>
                    <a:pt x="256789" y="74171"/>
                    <a:pt x="252007" y="75722"/>
                  </a:cubicBezTo>
                  <a:lnTo>
                    <a:pt x="252007" y="75722"/>
                  </a:lnTo>
                  <a:cubicBezTo>
                    <a:pt x="233909" y="81056"/>
                    <a:pt x="211716" y="68864"/>
                    <a:pt x="214478" y="61054"/>
                  </a:cubicBezTo>
                  <a:cubicBezTo>
                    <a:pt x="219146" y="46576"/>
                    <a:pt x="232957" y="54101"/>
                    <a:pt x="230004" y="63340"/>
                  </a:cubicBezTo>
                  <a:cubicBezTo>
                    <a:pt x="250102" y="56387"/>
                    <a:pt x="240386" y="32765"/>
                    <a:pt x="220479" y="40861"/>
                  </a:cubicBezTo>
                  <a:cubicBezTo>
                    <a:pt x="228198" y="31990"/>
                    <a:pt x="227698" y="18649"/>
                    <a:pt x="219336" y="10381"/>
                  </a:cubicBezTo>
                  <a:cubicBezTo>
                    <a:pt x="206668" y="12667"/>
                    <a:pt x="204382" y="25335"/>
                    <a:pt x="207811" y="38956"/>
                  </a:cubicBezTo>
                  <a:cubicBezTo>
                    <a:pt x="180760" y="24573"/>
                    <a:pt x="178474" y="53910"/>
                    <a:pt x="188761" y="56196"/>
                  </a:cubicBezTo>
                  <a:cubicBezTo>
                    <a:pt x="193904" y="46671"/>
                    <a:pt x="204858" y="52196"/>
                    <a:pt x="201905" y="59625"/>
                  </a:cubicBezTo>
                  <a:cubicBezTo>
                    <a:pt x="196190" y="74579"/>
                    <a:pt x="155423" y="70007"/>
                    <a:pt x="155423" y="51053"/>
                  </a:cubicBezTo>
                  <a:cubicBezTo>
                    <a:pt x="155423" y="41528"/>
                    <a:pt x="166853" y="44671"/>
                    <a:pt x="177236" y="48767"/>
                  </a:cubicBezTo>
                  <a:lnTo>
                    <a:pt x="177236" y="15905"/>
                  </a:lnTo>
                  <a:lnTo>
                    <a:pt x="156566" y="23430"/>
                  </a:lnTo>
                  <a:lnTo>
                    <a:pt x="165139" y="-192"/>
                  </a:lnTo>
                  <a:lnTo>
                    <a:pt x="127039" y="-192"/>
                  </a:lnTo>
                  <a:lnTo>
                    <a:pt x="135707" y="23430"/>
                  </a:lnTo>
                  <a:lnTo>
                    <a:pt x="114942" y="15905"/>
                  </a:lnTo>
                  <a:lnTo>
                    <a:pt x="114942" y="48767"/>
                  </a:lnTo>
                  <a:cubicBezTo>
                    <a:pt x="125324" y="44671"/>
                    <a:pt x="136850" y="41813"/>
                    <a:pt x="136850" y="51053"/>
                  </a:cubicBezTo>
                  <a:cubicBezTo>
                    <a:pt x="136850" y="70103"/>
                    <a:pt x="95987" y="74579"/>
                    <a:pt x="90177" y="59625"/>
                  </a:cubicBezTo>
                  <a:cubicBezTo>
                    <a:pt x="87320" y="52196"/>
                    <a:pt x="98273" y="46957"/>
                    <a:pt x="103417" y="56196"/>
                  </a:cubicBezTo>
                  <a:cubicBezTo>
                    <a:pt x="112942" y="53910"/>
                    <a:pt x="110942" y="24573"/>
                    <a:pt x="84367" y="38956"/>
                  </a:cubicBezTo>
                  <a:cubicBezTo>
                    <a:pt x="87796" y="25716"/>
                    <a:pt x="85510" y="13048"/>
                    <a:pt x="72842" y="10381"/>
                  </a:cubicBezTo>
                  <a:cubicBezTo>
                    <a:pt x="64480" y="18649"/>
                    <a:pt x="63980" y="31990"/>
                    <a:pt x="71699" y="40861"/>
                  </a:cubicBezTo>
                  <a:cubicBezTo>
                    <a:pt x="52649" y="32765"/>
                    <a:pt x="42362" y="56387"/>
                    <a:pt x="62174" y="63340"/>
                  </a:cubicBezTo>
                  <a:cubicBezTo>
                    <a:pt x="59411" y="53815"/>
                    <a:pt x="73127" y="46576"/>
                    <a:pt x="77795" y="61054"/>
                  </a:cubicBezTo>
                  <a:cubicBezTo>
                    <a:pt x="80557" y="68864"/>
                    <a:pt x="58745" y="81056"/>
                    <a:pt x="40266" y="75722"/>
                  </a:cubicBezTo>
                  <a:lnTo>
                    <a:pt x="40266" y="75722"/>
                  </a:lnTo>
                  <a:cubicBezTo>
                    <a:pt x="35494" y="74150"/>
                    <a:pt x="31178" y="71436"/>
                    <a:pt x="27693" y="67817"/>
                  </a:cubicBezTo>
                  <a:cubicBezTo>
                    <a:pt x="34258" y="65987"/>
                    <a:pt x="41107" y="65406"/>
                    <a:pt x="47886" y="66102"/>
                  </a:cubicBezTo>
                  <a:lnTo>
                    <a:pt x="38361" y="43623"/>
                  </a:lnTo>
                  <a:lnTo>
                    <a:pt x="23407" y="55244"/>
                  </a:lnTo>
                  <a:lnTo>
                    <a:pt x="23407" y="29812"/>
                  </a:lnTo>
                  <a:lnTo>
                    <a:pt x="-120" y="41337"/>
                  </a:lnTo>
                  <a:lnTo>
                    <a:pt x="21121" y="80485"/>
                  </a:lnTo>
                  <a:cubicBezTo>
                    <a:pt x="19603" y="89124"/>
                    <a:pt x="21856" y="98000"/>
                    <a:pt x="27312" y="104869"/>
                  </a:cubicBezTo>
                  <a:close/>
                  <a:moveTo>
                    <a:pt x="232576" y="135635"/>
                  </a:moveTo>
                  <a:cubicBezTo>
                    <a:pt x="229305" y="136632"/>
                    <a:pt x="225845" y="134789"/>
                    <a:pt x="224848" y="131518"/>
                  </a:cubicBezTo>
                  <a:cubicBezTo>
                    <a:pt x="224520" y="130442"/>
                    <a:pt x="224491" y="129296"/>
                    <a:pt x="224765" y="128205"/>
                  </a:cubicBezTo>
                  <a:cubicBezTo>
                    <a:pt x="225718" y="124681"/>
                    <a:pt x="221051" y="122966"/>
                    <a:pt x="215240" y="122109"/>
                  </a:cubicBezTo>
                  <a:cubicBezTo>
                    <a:pt x="169612" y="116776"/>
                    <a:pt x="123518" y="116776"/>
                    <a:pt x="77890" y="122109"/>
                  </a:cubicBezTo>
                  <a:cubicBezTo>
                    <a:pt x="71889" y="122966"/>
                    <a:pt x="67222" y="124681"/>
                    <a:pt x="68365" y="128205"/>
                  </a:cubicBezTo>
                  <a:cubicBezTo>
                    <a:pt x="69197" y="131522"/>
                    <a:pt x="67184" y="134885"/>
                    <a:pt x="63867" y="135718"/>
                  </a:cubicBezTo>
                  <a:cubicBezTo>
                    <a:pt x="62776" y="135991"/>
                    <a:pt x="61631" y="135963"/>
                    <a:pt x="60554" y="135635"/>
                  </a:cubicBezTo>
                  <a:cubicBezTo>
                    <a:pt x="45314" y="132491"/>
                    <a:pt x="49029" y="123919"/>
                    <a:pt x="55316" y="120680"/>
                  </a:cubicBezTo>
                  <a:cubicBezTo>
                    <a:pt x="69127" y="114680"/>
                    <a:pt x="89510" y="111155"/>
                    <a:pt x="146756" y="110108"/>
                  </a:cubicBezTo>
                  <a:cubicBezTo>
                    <a:pt x="203906" y="111536"/>
                    <a:pt x="224480" y="114680"/>
                    <a:pt x="238196" y="120680"/>
                  </a:cubicBezTo>
                  <a:cubicBezTo>
                    <a:pt x="244101" y="123919"/>
                    <a:pt x="247816" y="132491"/>
                    <a:pt x="232576" y="135635"/>
                  </a:cubicBezTo>
                  <a:close/>
                  <a:moveTo>
                    <a:pt x="249245" y="86771"/>
                  </a:moveTo>
                  <a:cubicBezTo>
                    <a:pt x="250388" y="86200"/>
                    <a:pt x="252674" y="85343"/>
                    <a:pt x="254960" y="84485"/>
                  </a:cubicBezTo>
                  <a:lnTo>
                    <a:pt x="254960" y="84485"/>
                  </a:lnTo>
                  <a:cubicBezTo>
                    <a:pt x="258579" y="83057"/>
                    <a:pt x="260770" y="82390"/>
                    <a:pt x="260770" y="82390"/>
                  </a:cubicBezTo>
                  <a:cubicBezTo>
                    <a:pt x="262294" y="82390"/>
                    <a:pt x="263627" y="81152"/>
                    <a:pt x="264580" y="82866"/>
                  </a:cubicBezTo>
                  <a:cubicBezTo>
                    <a:pt x="266108" y="89215"/>
                    <a:pt x="264823" y="95915"/>
                    <a:pt x="261056" y="101249"/>
                  </a:cubicBezTo>
                  <a:cubicBezTo>
                    <a:pt x="260198" y="102773"/>
                    <a:pt x="257341" y="100106"/>
                    <a:pt x="257341" y="100106"/>
                  </a:cubicBezTo>
                  <a:lnTo>
                    <a:pt x="248387" y="90581"/>
                  </a:lnTo>
                  <a:cubicBezTo>
                    <a:pt x="246101" y="89343"/>
                    <a:pt x="246673" y="87914"/>
                    <a:pt x="249245" y="86771"/>
                  </a:cubicBezTo>
                  <a:close/>
                  <a:moveTo>
                    <a:pt x="189618" y="76580"/>
                  </a:moveTo>
                  <a:cubicBezTo>
                    <a:pt x="190761" y="71722"/>
                    <a:pt x="198095" y="69436"/>
                    <a:pt x="206001" y="71436"/>
                  </a:cubicBezTo>
                  <a:cubicBezTo>
                    <a:pt x="213907" y="73436"/>
                    <a:pt x="219241" y="78866"/>
                    <a:pt x="218003" y="83628"/>
                  </a:cubicBezTo>
                  <a:cubicBezTo>
                    <a:pt x="216764" y="88391"/>
                    <a:pt x="212288" y="89724"/>
                    <a:pt x="206382" y="89438"/>
                  </a:cubicBezTo>
                  <a:cubicBezTo>
                    <a:pt x="204784" y="89303"/>
                    <a:pt x="203194" y="89081"/>
                    <a:pt x="201620" y="88772"/>
                  </a:cubicBezTo>
                  <a:cubicBezTo>
                    <a:pt x="193714" y="86771"/>
                    <a:pt x="188189" y="81152"/>
                    <a:pt x="189618" y="76580"/>
                  </a:cubicBezTo>
                  <a:close/>
                  <a:moveTo>
                    <a:pt x="132468" y="74008"/>
                  </a:moveTo>
                  <a:lnTo>
                    <a:pt x="144374" y="67340"/>
                  </a:lnTo>
                  <a:lnTo>
                    <a:pt x="145994" y="67340"/>
                  </a:lnTo>
                  <a:cubicBezTo>
                    <a:pt x="146472" y="66975"/>
                    <a:pt x="147135" y="66975"/>
                    <a:pt x="147613" y="67340"/>
                  </a:cubicBezTo>
                  <a:lnTo>
                    <a:pt x="159614" y="74008"/>
                  </a:lnTo>
                  <a:cubicBezTo>
                    <a:pt x="160614" y="74690"/>
                    <a:pt x="160871" y="76053"/>
                    <a:pt x="160189" y="77052"/>
                  </a:cubicBezTo>
                  <a:cubicBezTo>
                    <a:pt x="160035" y="77278"/>
                    <a:pt x="159840" y="77473"/>
                    <a:pt x="159614" y="77627"/>
                  </a:cubicBezTo>
                  <a:lnTo>
                    <a:pt x="146756" y="86486"/>
                  </a:lnTo>
                  <a:lnTo>
                    <a:pt x="145041" y="86486"/>
                  </a:lnTo>
                  <a:lnTo>
                    <a:pt x="132182" y="77627"/>
                  </a:lnTo>
                  <a:cubicBezTo>
                    <a:pt x="131283" y="76899"/>
                    <a:pt x="131145" y="75579"/>
                    <a:pt x="131873" y="74680"/>
                  </a:cubicBezTo>
                  <a:cubicBezTo>
                    <a:pt x="132127" y="74367"/>
                    <a:pt x="132466" y="74133"/>
                    <a:pt x="132849" y="74008"/>
                  </a:cubicBezTo>
                  <a:close/>
                  <a:moveTo>
                    <a:pt x="86367" y="71436"/>
                  </a:moveTo>
                  <a:cubicBezTo>
                    <a:pt x="94273" y="69436"/>
                    <a:pt x="101512" y="71436"/>
                    <a:pt x="102750" y="76580"/>
                  </a:cubicBezTo>
                  <a:cubicBezTo>
                    <a:pt x="103988" y="81723"/>
                    <a:pt x="98559" y="86771"/>
                    <a:pt x="90749" y="88772"/>
                  </a:cubicBezTo>
                  <a:cubicBezTo>
                    <a:pt x="89176" y="89087"/>
                    <a:pt x="87585" y="89310"/>
                    <a:pt x="85986" y="89439"/>
                  </a:cubicBezTo>
                  <a:cubicBezTo>
                    <a:pt x="80081" y="89438"/>
                    <a:pt x="75318" y="87533"/>
                    <a:pt x="74366" y="83628"/>
                  </a:cubicBezTo>
                  <a:cubicBezTo>
                    <a:pt x="73413" y="79723"/>
                    <a:pt x="78938" y="73436"/>
                    <a:pt x="86748" y="71627"/>
                  </a:cubicBezTo>
                  <a:close/>
                  <a:moveTo>
                    <a:pt x="50553" y="108869"/>
                  </a:moveTo>
                  <a:cubicBezTo>
                    <a:pt x="61909" y="103191"/>
                    <a:pt x="74209" y="99640"/>
                    <a:pt x="86843" y="98392"/>
                  </a:cubicBezTo>
                  <a:cubicBezTo>
                    <a:pt x="126021" y="92041"/>
                    <a:pt x="165966" y="92041"/>
                    <a:pt x="205144" y="98392"/>
                  </a:cubicBezTo>
                  <a:cubicBezTo>
                    <a:pt x="217779" y="99640"/>
                    <a:pt x="230078" y="103191"/>
                    <a:pt x="241434" y="108869"/>
                  </a:cubicBezTo>
                  <a:cubicBezTo>
                    <a:pt x="245149" y="111727"/>
                    <a:pt x="245435" y="117537"/>
                    <a:pt x="237624" y="115251"/>
                  </a:cubicBezTo>
                  <a:cubicBezTo>
                    <a:pt x="177365" y="101026"/>
                    <a:pt x="114622" y="101026"/>
                    <a:pt x="54363" y="115251"/>
                  </a:cubicBezTo>
                  <a:cubicBezTo>
                    <a:pt x="46934" y="117537"/>
                    <a:pt x="47219" y="111727"/>
                    <a:pt x="50934" y="108869"/>
                  </a:cubicBezTo>
                  <a:close/>
                  <a:moveTo>
                    <a:pt x="27788" y="82961"/>
                  </a:moveTo>
                  <a:cubicBezTo>
                    <a:pt x="28741" y="81247"/>
                    <a:pt x="30170" y="82104"/>
                    <a:pt x="31598" y="82485"/>
                  </a:cubicBezTo>
                  <a:cubicBezTo>
                    <a:pt x="31598" y="82485"/>
                    <a:pt x="33789" y="83152"/>
                    <a:pt x="37409" y="84581"/>
                  </a:cubicBezTo>
                  <a:lnTo>
                    <a:pt x="37409" y="84581"/>
                  </a:lnTo>
                  <a:cubicBezTo>
                    <a:pt x="39695" y="85438"/>
                    <a:pt x="41981" y="86295"/>
                    <a:pt x="43124" y="86867"/>
                  </a:cubicBezTo>
                  <a:cubicBezTo>
                    <a:pt x="45695" y="88010"/>
                    <a:pt x="46267" y="89438"/>
                    <a:pt x="43981" y="91153"/>
                  </a:cubicBezTo>
                  <a:lnTo>
                    <a:pt x="35027" y="100678"/>
                  </a:lnTo>
                  <a:cubicBezTo>
                    <a:pt x="35027" y="100678"/>
                    <a:pt x="32170" y="103345"/>
                    <a:pt x="31313" y="101821"/>
                  </a:cubicBezTo>
                  <a:cubicBezTo>
                    <a:pt x="27572" y="96291"/>
                    <a:pt x="26425" y="89406"/>
                    <a:pt x="28169" y="8296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E3EAF5FF-241C-4F73-95B1-EE208BF1FBB1}"/>
                </a:ext>
              </a:extLst>
            </p:cNvPr>
            <p:cNvSpPr/>
            <p:nvPr/>
          </p:nvSpPr>
          <p:spPr>
            <a:xfrm>
              <a:off x="5089303" y="3287276"/>
              <a:ext cx="516064" cy="443324"/>
            </a:xfrm>
            <a:custGeom>
              <a:avLst/>
              <a:gdLst>
                <a:gd name="connsiteX0" fmla="*/ 29693 w 516064"/>
                <a:gd name="connsiteY0" fmla="*/ 213001 h 443324"/>
                <a:gd name="connsiteX1" fmla="*/ 184379 w 516064"/>
                <a:gd name="connsiteY1" fmla="*/ 229575 h 443324"/>
                <a:gd name="connsiteX2" fmla="*/ 184951 w 516064"/>
                <a:gd name="connsiteY2" fmla="*/ 231289 h 443324"/>
                <a:gd name="connsiteX3" fmla="*/ 235528 w 516064"/>
                <a:gd name="connsiteY3" fmla="*/ 329396 h 443324"/>
                <a:gd name="connsiteX4" fmla="*/ 49124 w 516064"/>
                <a:gd name="connsiteY4" fmla="*/ 415122 h 443324"/>
                <a:gd name="connsiteX5" fmla="*/ 257912 w 516064"/>
                <a:gd name="connsiteY5" fmla="*/ 358639 h 443324"/>
                <a:gd name="connsiteX6" fmla="*/ 466700 w 516064"/>
                <a:gd name="connsiteY6" fmla="*/ 415122 h 443324"/>
                <a:gd name="connsiteX7" fmla="*/ 280296 w 516064"/>
                <a:gd name="connsiteY7" fmla="*/ 329397 h 443324"/>
                <a:gd name="connsiteX8" fmla="*/ 330874 w 516064"/>
                <a:gd name="connsiteY8" fmla="*/ 231289 h 443324"/>
                <a:gd name="connsiteX9" fmla="*/ 331445 w 516064"/>
                <a:gd name="connsiteY9" fmla="*/ 229575 h 443324"/>
                <a:gd name="connsiteX10" fmla="*/ 486322 w 516064"/>
                <a:gd name="connsiteY10" fmla="*/ 213001 h 443324"/>
                <a:gd name="connsiteX11" fmla="*/ 435268 w 516064"/>
                <a:gd name="connsiteY11" fmla="*/ 36217 h 443324"/>
                <a:gd name="connsiteX12" fmla="*/ 515944 w 516064"/>
                <a:gd name="connsiteY12" fmla="*/ 6595 h 443324"/>
                <a:gd name="connsiteX13" fmla="*/ 412789 w 516064"/>
                <a:gd name="connsiteY13" fmla="*/ 23073 h 443324"/>
                <a:gd name="connsiteX14" fmla="*/ 322111 w 516064"/>
                <a:gd name="connsiteY14" fmla="*/ 11929 h 443324"/>
                <a:gd name="connsiteX15" fmla="*/ 396596 w 516064"/>
                <a:gd name="connsiteY15" fmla="*/ 37265 h 443324"/>
                <a:gd name="connsiteX16" fmla="*/ 309157 w 516064"/>
                <a:gd name="connsiteY16" fmla="*/ 182331 h 443324"/>
                <a:gd name="connsiteX17" fmla="*/ 258008 w 516064"/>
                <a:gd name="connsiteY17" fmla="*/ 120894 h 443324"/>
                <a:gd name="connsiteX18" fmla="*/ 206668 w 516064"/>
                <a:gd name="connsiteY18" fmla="*/ 182331 h 443324"/>
                <a:gd name="connsiteX19" fmla="*/ 119228 w 516064"/>
                <a:gd name="connsiteY19" fmla="*/ 37170 h 443324"/>
                <a:gd name="connsiteX20" fmla="*/ 193619 w 516064"/>
                <a:gd name="connsiteY20" fmla="*/ 11929 h 443324"/>
                <a:gd name="connsiteX21" fmla="*/ 103036 w 516064"/>
                <a:gd name="connsiteY21" fmla="*/ 23073 h 443324"/>
                <a:gd name="connsiteX22" fmla="*/ -120 w 516064"/>
                <a:gd name="connsiteY22" fmla="*/ 6213 h 443324"/>
                <a:gd name="connsiteX23" fmla="*/ 80652 w 516064"/>
                <a:gd name="connsiteY23" fmla="*/ 35741 h 443324"/>
                <a:gd name="connsiteX24" fmla="*/ 29693 w 516064"/>
                <a:gd name="connsiteY24" fmla="*/ 213001 h 443324"/>
                <a:gd name="connsiteX25" fmla="*/ 419647 w 516064"/>
                <a:gd name="connsiteY25" fmla="*/ 52315 h 443324"/>
                <a:gd name="connsiteX26" fmla="*/ 457747 w 516064"/>
                <a:gd name="connsiteY26" fmla="*/ 189189 h 443324"/>
                <a:gd name="connsiteX27" fmla="*/ 341065 w 516064"/>
                <a:gd name="connsiteY27" fmla="*/ 204238 h 443324"/>
                <a:gd name="connsiteX28" fmla="*/ 419647 w 516064"/>
                <a:gd name="connsiteY28" fmla="*/ 52315 h 443324"/>
                <a:gd name="connsiteX29" fmla="*/ 257722 w 516064"/>
                <a:gd name="connsiteY29" fmla="*/ 157090 h 443324"/>
                <a:gd name="connsiteX30" fmla="*/ 298679 w 516064"/>
                <a:gd name="connsiteY30" fmla="*/ 206048 h 443324"/>
                <a:gd name="connsiteX31" fmla="*/ 298679 w 516064"/>
                <a:gd name="connsiteY31" fmla="*/ 207191 h 443324"/>
                <a:gd name="connsiteX32" fmla="*/ 258293 w 516064"/>
                <a:gd name="connsiteY32" fmla="*/ 292916 h 443324"/>
                <a:gd name="connsiteX33" fmla="*/ 217812 w 516064"/>
                <a:gd name="connsiteY33" fmla="*/ 207191 h 443324"/>
                <a:gd name="connsiteX34" fmla="*/ 217240 w 516064"/>
                <a:gd name="connsiteY34" fmla="*/ 206048 h 443324"/>
                <a:gd name="connsiteX35" fmla="*/ 257912 w 516064"/>
                <a:gd name="connsiteY35" fmla="*/ 157280 h 443324"/>
                <a:gd name="connsiteX36" fmla="*/ 175140 w 516064"/>
                <a:gd name="connsiteY36" fmla="*/ 204048 h 443324"/>
                <a:gd name="connsiteX37" fmla="*/ 58554 w 516064"/>
                <a:gd name="connsiteY37" fmla="*/ 188903 h 443324"/>
                <a:gd name="connsiteX38" fmla="*/ 96654 w 516064"/>
                <a:gd name="connsiteY38" fmla="*/ 51933 h 443324"/>
                <a:gd name="connsiteX39" fmla="*/ 175140 w 516064"/>
                <a:gd name="connsiteY39" fmla="*/ 204048 h 44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6064" h="443324">
                  <a:moveTo>
                    <a:pt x="29693" y="213001"/>
                  </a:moveTo>
                  <a:cubicBezTo>
                    <a:pt x="68555" y="266246"/>
                    <a:pt x="132087" y="260055"/>
                    <a:pt x="184379" y="229575"/>
                  </a:cubicBezTo>
                  <a:lnTo>
                    <a:pt x="184951" y="231289"/>
                  </a:lnTo>
                  <a:cubicBezTo>
                    <a:pt x="197786" y="265914"/>
                    <a:pt x="214769" y="298857"/>
                    <a:pt x="235528" y="329396"/>
                  </a:cubicBezTo>
                  <a:cubicBezTo>
                    <a:pt x="187332" y="400453"/>
                    <a:pt x="126658" y="441506"/>
                    <a:pt x="49124" y="415122"/>
                  </a:cubicBezTo>
                  <a:cubicBezTo>
                    <a:pt x="105512" y="471033"/>
                    <a:pt x="190952" y="438649"/>
                    <a:pt x="257912" y="358639"/>
                  </a:cubicBezTo>
                  <a:cubicBezTo>
                    <a:pt x="324587" y="438649"/>
                    <a:pt x="410312" y="471033"/>
                    <a:pt x="466700" y="415122"/>
                  </a:cubicBezTo>
                  <a:cubicBezTo>
                    <a:pt x="389262" y="441220"/>
                    <a:pt x="328683" y="400072"/>
                    <a:pt x="280296" y="329397"/>
                  </a:cubicBezTo>
                  <a:cubicBezTo>
                    <a:pt x="301128" y="298900"/>
                    <a:pt x="318115" y="265948"/>
                    <a:pt x="330874" y="231289"/>
                  </a:cubicBezTo>
                  <a:lnTo>
                    <a:pt x="331445" y="229575"/>
                  </a:lnTo>
                  <a:cubicBezTo>
                    <a:pt x="383833" y="260055"/>
                    <a:pt x="447460" y="266246"/>
                    <a:pt x="486322" y="213001"/>
                  </a:cubicBezTo>
                  <a:cubicBezTo>
                    <a:pt x="527374" y="156327"/>
                    <a:pt x="495847" y="77079"/>
                    <a:pt x="435268" y="36217"/>
                  </a:cubicBezTo>
                  <a:cubicBezTo>
                    <a:pt x="456911" y="15619"/>
                    <a:pt x="486114" y="4896"/>
                    <a:pt x="515944" y="6595"/>
                  </a:cubicBezTo>
                  <a:cubicBezTo>
                    <a:pt x="481027" y="-6161"/>
                    <a:pt x="441994" y="74"/>
                    <a:pt x="412789" y="23073"/>
                  </a:cubicBezTo>
                  <a:cubicBezTo>
                    <a:pt x="384597" y="9534"/>
                    <a:pt x="352742" y="5619"/>
                    <a:pt x="322111" y="11929"/>
                  </a:cubicBezTo>
                  <a:cubicBezTo>
                    <a:pt x="348085" y="16531"/>
                    <a:pt x="373203" y="25076"/>
                    <a:pt x="396596" y="37265"/>
                  </a:cubicBezTo>
                  <a:cubicBezTo>
                    <a:pt x="363544" y="70031"/>
                    <a:pt x="336113" y="121847"/>
                    <a:pt x="309157" y="182331"/>
                  </a:cubicBezTo>
                  <a:cubicBezTo>
                    <a:pt x="289130" y="164526"/>
                    <a:pt x="271888" y="143817"/>
                    <a:pt x="258008" y="120894"/>
                  </a:cubicBezTo>
                  <a:cubicBezTo>
                    <a:pt x="244117" y="143864"/>
                    <a:pt x="226805" y="164581"/>
                    <a:pt x="206668" y="182331"/>
                  </a:cubicBezTo>
                  <a:cubicBezTo>
                    <a:pt x="179712" y="121847"/>
                    <a:pt x="152280" y="69936"/>
                    <a:pt x="119228" y="37170"/>
                  </a:cubicBezTo>
                  <a:cubicBezTo>
                    <a:pt x="142594" y="25014"/>
                    <a:pt x="167680" y="16502"/>
                    <a:pt x="193619" y="11929"/>
                  </a:cubicBezTo>
                  <a:cubicBezTo>
                    <a:pt x="163020" y="5590"/>
                    <a:pt x="131186" y="9507"/>
                    <a:pt x="103036" y="23073"/>
                  </a:cubicBezTo>
                  <a:cubicBezTo>
                    <a:pt x="73909" y="-73"/>
                    <a:pt x="34860" y="-6455"/>
                    <a:pt x="-120" y="6213"/>
                  </a:cubicBezTo>
                  <a:cubicBezTo>
                    <a:pt x="29720" y="4520"/>
                    <a:pt x="58939" y="15202"/>
                    <a:pt x="80652" y="35741"/>
                  </a:cubicBezTo>
                  <a:cubicBezTo>
                    <a:pt x="20359" y="77079"/>
                    <a:pt x="-11550" y="156423"/>
                    <a:pt x="29693" y="213001"/>
                  </a:cubicBezTo>
                  <a:close/>
                  <a:moveTo>
                    <a:pt x="419647" y="52315"/>
                  </a:moveTo>
                  <a:cubicBezTo>
                    <a:pt x="478130" y="96606"/>
                    <a:pt x="479749" y="160138"/>
                    <a:pt x="457747" y="189189"/>
                  </a:cubicBezTo>
                  <a:cubicBezTo>
                    <a:pt x="437554" y="215478"/>
                    <a:pt x="391643" y="230527"/>
                    <a:pt x="341065" y="204238"/>
                  </a:cubicBezTo>
                  <a:cubicBezTo>
                    <a:pt x="367545" y="133277"/>
                    <a:pt x="392596" y="83937"/>
                    <a:pt x="419647" y="52315"/>
                  </a:cubicBezTo>
                  <a:close/>
                  <a:moveTo>
                    <a:pt x="257722" y="157090"/>
                  </a:moveTo>
                  <a:cubicBezTo>
                    <a:pt x="268492" y="175619"/>
                    <a:pt x="282343" y="192176"/>
                    <a:pt x="298679" y="206048"/>
                  </a:cubicBezTo>
                  <a:cubicBezTo>
                    <a:pt x="298642" y="206428"/>
                    <a:pt x="298642" y="206811"/>
                    <a:pt x="298679" y="207191"/>
                  </a:cubicBezTo>
                  <a:cubicBezTo>
                    <a:pt x="286943" y="236548"/>
                    <a:pt x="273457" y="265175"/>
                    <a:pt x="258293" y="292916"/>
                  </a:cubicBezTo>
                  <a:cubicBezTo>
                    <a:pt x="243020" y="265216"/>
                    <a:pt x="229499" y="236585"/>
                    <a:pt x="217812" y="207191"/>
                  </a:cubicBezTo>
                  <a:lnTo>
                    <a:pt x="217240" y="206048"/>
                  </a:lnTo>
                  <a:cubicBezTo>
                    <a:pt x="233431" y="192182"/>
                    <a:pt x="247179" y="175697"/>
                    <a:pt x="257912" y="157280"/>
                  </a:cubicBezTo>
                  <a:close/>
                  <a:moveTo>
                    <a:pt x="175140" y="204048"/>
                  </a:moveTo>
                  <a:cubicBezTo>
                    <a:pt x="124467" y="230146"/>
                    <a:pt x="78747" y="215192"/>
                    <a:pt x="58554" y="188903"/>
                  </a:cubicBezTo>
                  <a:cubicBezTo>
                    <a:pt x="36170" y="159852"/>
                    <a:pt x="37694" y="96225"/>
                    <a:pt x="96654" y="51933"/>
                  </a:cubicBezTo>
                  <a:cubicBezTo>
                    <a:pt x="123324" y="83937"/>
                    <a:pt x="148375" y="133277"/>
                    <a:pt x="175140" y="2040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AD8F76C-5DF6-4C1C-9E8B-5A6EBC625671}"/>
              </a:ext>
            </a:extLst>
          </p:cNvPr>
          <p:cNvGrpSpPr/>
          <p:nvPr userDrawn="1"/>
        </p:nvGrpSpPr>
        <p:grpSpPr>
          <a:xfrm>
            <a:off x="334804" y="1591928"/>
            <a:ext cx="8401058" cy="4335014"/>
            <a:chOff x="293608" y="1754806"/>
            <a:chExt cx="7367334" cy="4778550"/>
          </a:xfrm>
          <a:solidFill>
            <a:schemeClr val="accent1"/>
          </a:solidFill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4687815" y="1837483"/>
              <a:ext cx="765082" cy="1163565"/>
            </a:xfrm>
            <a:custGeom>
              <a:avLst/>
              <a:gdLst>
                <a:gd name="connsiteX0" fmla="*/ 46796 w 765082"/>
                <a:gd name="connsiteY0" fmla="*/ 260710 h 1163565"/>
                <a:gd name="connsiteX1" fmla="*/ 50987 w 765082"/>
                <a:gd name="connsiteY1" fmla="*/ 269371 h 1163565"/>
                <a:gd name="connsiteX2" fmla="*/ 54340 w 765082"/>
                <a:gd name="connsiteY2" fmla="*/ 278032 h 1163565"/>
                <a:gd name="connsiteX3" fmla="*/ 89823 w 765082"/>
                <a:gd name="connsiteY3" fmla="*/ 350115 h 1163565"/>
                <a:gd name="connsiteX4" fmla="*/ 123909 w 765082"/>
                <a:gd name="connsiteY4" fmla="*/ 364085 h 1163565"/>
                <a:gd name="connsiteX5" fmla="*/ 188309 w 765082"/>
                <a:gd name="connsiteY5" fmla="*/ 351792 h 1163565"/>
                <a:gd name="connsiteX6" fmla="*/ 239717 w 765082"/>
                <a:gd name="connsiteY6" fmla="*/ 344807 h 1163565"/>
                <a:gd name="connsiteX7" fmla="*/ 250334 w 765082"/>
                <a:gd name="connsiteY7" fmla="*/ 348718 h 1163565"/>
                <a:gd name="connsiteX8" fmla="*/ 164141 w 765082"/>
                <a:gd name="connsiteY8" fmla="*/ 719892 h 1163565"/>
                <a:gd name="connsiteX9" fmla="*/ 77669 w 765082"/>
                <a:gd name="connsiteY9" fmla="*/ 1111880 h 1163565"/>
                <a:gd name="connsiteX10" fmla="*/ 84514 w 765082"/>
                <a:gd name="connsiteY10" fmla="*/ 1130739 h 1163565"/>
                <a:gd name="connsiteX11" fmla="*/ 169729 w 765082"/>
                <a:gd name="connsiteY11" fmla="*/ 1148620 h 1163565"/>
                <a:gd name="connsiteX12" fmla="*/ 256201 w 765082"/>
                <a:gd name="connsiteY12" fmla="*/ 1163428 h 1163565"/>
                <a:gd name="connsiteX13" fmla="*/ 261649 w 765082"/>
                <a:gd name="connsiteY13" fmla="*/ 1154208 h 1163565"/>
                <a:gd name="connsiteX14" fmla="*/ 275619 w 765082"/>
                <a:gd name="connsiteY14" fmla="*/ 1141775 h 1163565"/>
                <a:gd name="connsiteX15" fmla="*/ 297412 w 765082"/>
                <a:gd name="connsiteY15" fmla="*/ 1148061 h 1163565"/>
                <a:gd name="connsiteX16" fmla="*/ 303558 w 765082"/>
                <a:gd name="connsiteY16" fmla="*/ 1152112 h 1163565"/>
                <a:gd name="connsiteX17" fmla="*/ 305374 w 765082"/>
                <a:gd name="connsiteY17" fmla="*/ 1128364 h 1163565"/>
                <a:gd name="connsiteX18" fmla="*/ 313616 w 765082"/>
                <a:gd name="connsiteY18" fmla="*/ 1089528 h 1163565"/>
                <a:gd name="connsiteX19" fmla="*/ 321719 w 765082"/>
                <a:gd name="connsiteY19" fmla="*/ 1074301 h 1163565"/>
                <a:gd name="connsiteX20" fmla="*/ 337365 w 765082"/>
                <a:gd name="connsiteY20" fmla="*/ 1030577 h 1163565"/>
                <a:gd name="connsiteX21" fmla="*/ 453033 w 765082"/>
                <a:gd name="connsiteY21" fmla="*/ 659403 h 1163565"/>
                <a:gd name="connsiteX22" fmla="*/ 514639 w 765082"/>
                <a:gd name="connsiteY22" fmla="*/ 446226 h 1163565"/>
                <a:gd name="connsiteX23" fmla="*/ 538667 w 765082"/>
                <a:gd name="connsiteY23" fmla="*/ 365063 h 1163565"/>
                <a:gd name="connsiteX24" fmla="*/ 548586 w 765082"/>
                <a:gd name="connsiteY24" fmla="*/ 329859 h 1163565"/>
                <a:gd name="connsiteX25" fmla="*/ 566467 w 765082"/>
                <a:gd name="connsiteY25" fmla="*/ 313654 h 1163565"/>
                <a:gd name="connsiteX26" fmla="*/ 671099 w 765082"/>
                <a:gd name="connsiteY26" fmla="*/ 277333 h 1163565"/>
                <a:gd name="connsiteX27" fmla="*/ 715662 w 765082"/>
                <a:gd name="connsiteY27" fmla="*/ 249394 h 1163565"/>
                <a:gd name="connsiteX28" fmla="*/ 724044 w 765082"/>
                <a:gd name="connsiteY28" fmla="*/ 225925 h 1163565"/>
                <a:gd name="connsiteX29" fmla="*/ 708259 w 765082"/>
                <a:gd name="connsiteY29" fmla="*/ 222991 h 1163565"/>
                <a:gd name="connsiteX30" fmla="*/ 691775 w 765082"/>
                <a:gd name="connsiteY30" fmla="*/ 217962 h 1163565"/>
                <a:gd name="connsiteX31" fmla="*/ 724323 w 765082"/>
                <a:gd name="connsiteY31" fmla="*/ 188207 h 1163565"/>
                <a:gd name="connsiteX32" fmla="*/ 748072 w 765082"/>
                <a:gd name="connsiteY32" fmla="*/ 161944 h 1163565"/>
                <a:gd name="connsiteX33" fmla="*/ 743602 w 765082"/>
                <a:gd name="connsiteY33" fmla="*/ 159150 h 1163565"/>
                <a:gd name="connsiteX34" fmla="*/ 736197 w 765082"/>
                <a:gd name="connsiteY34" fmla="*/ 160966 h 1163565"/>
                <a:gd name="connsiteX35" fmla="*/ 741367 w 765082"/>
                <a:gd name="connsiteY35" fmla="*/ 146019 h 1163565"/>
                <a:gd name="connsiteX36" fmla="*/ 746954 w 765082"/>
                <a:gd name="connsiteY36" fmla="*/ 139732 h 1163565"/>
                <a:gd name="connsiteX37" fmla="*/ 745837 w 765082"/>
                <a:gd name="connsiteY37" fmla="*/ 117660 h 1163565"/>
                <a:gd name="connsiteX38" fmla="*/ 752542 w 765082"/>
                <a:gd name="connsiteY38" fmla="*/ 102434 h 1163565"/>
                <a:gd name="connsiteX39" fmla="*/ 763299 w 765082"/>
                <a:gd name="connsiteY39" fmla="*/ 82736 h 1163565"/>
                <a:gd name="connsiteX40" fmla="*/ 751286 w 765082"/>
                <a:gd name="connsiteY40" fmla="*/ 49349 h 1163565"/>
                <a:gd name="connsiteX41" fmla="*/ 707839 w 765082"/>
                <a:gd name="connsiteY41" fmla="*/ 10094 h 1163565"/>
                <a:gd name="connsiteX42" fmla="*/ 692753 w 765082"/>
                <a:gd name="connsiteY42" fmla="*/ 4925 h 1163565"/>
                <a:gd name="connsiteX43" fmla="*/ 673335 w 765082"/>
                <a:gd name="connsiteY43" fmla="*/ 36 h 1163565"/>
                <a:gd name="connsiteX44" fmla="*/ 475245 w 765082"/>
                <a:gd name="connsiteY44" fmla="*/ 32306 h 1163565"/>
                <a:gd name="connsiteX45" fmla="*/ 3909 w 765082"/>
                <a:gd name="connsiteY45" fmla="*/ 127299 h 1163565"/>
                <a:gd name="connsiteX46" fmla="*/ -2 w 765082"/>
                <a:gd name="connsiteY46" fmla="*/ 137777 h 1163565"/>
                <a:gd name="connsiteX47" fmla="*/ 42605 w 765082"/>
                <a:gd name="connsiteY47" fmla="*/ 249534 h 1163565"/>
                <a:gd name="connsiteX48" fmla="*/ 46796 w 765082"/>
                <a:gd name="connsiteY48" fmla="*/ 260710 h 116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65082" h="1163565">
                  <a:moveTo>
                    <a:pt x="46796" y="260710"/>
                  </a:moveTo>
                  <a:cubicBezTo>
                    <a:pt x="48473" y="264481"/>
                    <a:pt x="49870" y="267415"/>
                    <a:pt x="50987" y="269371"/>
                  </a:cubicBezTo>
                  <a:cubicBezTo>
                    <a:pt x="52462" y="272106"/>
                    <a:pt x="53589" y="275016"/>
                    <a:pt x="54340" y="278032"/>
                  </a:cubicBezTo>
                  <a:cubicBezTo>
                    <a:pt x="63725" y="303186"/>
                    <a:pt x="75613" y="327335"/>
                    <a:pt x="89823" y="350115"/>
                  </a:cubicBezTo>
                  <a:cubicBezTo>
                    <a:pt x="97984" y="360381"/>
                    <a:pt x="110890" y="365671"/>
                    <a:pt x="123909" y="364085"/>
                  </a:cubicBezTo>
                  <a:cubicBezTo>
                    <a:pt x="125864" y="364085"/>
                    <a:pt x="147377" y="359894"/>
                    <a:pt x="188309" y="351792"/>
                  </a:cubicBezTo>
                  <a:cubicBezTo>
                    <a:pt x="205271" y="348324"/>
                    <a:pt x="222445" y="345990"/>
                    <a:pt x="239717" y="344807"/>
                  </a:cubicBezTo>
                  <a:cubicBezTo>
                    <a:pt x="246562" y="344807"/>
                    <a:pt x="250194" y="345785"/>
                    <a:pt x="250334" y="348718"/>
                  </a:cubicBezTo>
                  <a:cubicBezTo>
                    <a:pt x="251545" y="374236"/>
                    <a:pt x="222814" y="497961"/>
                    <a:pt x="164141" y="719892"/>
                  </a:cubicBezTo>
                  <a:cubicBezTo>
                    <a:pt x="105469" y="941823"/>
                    <a:pt x="76645" y="1072485"/>
                    <a:pt x="77669" y="1111880"/>
                  </a:cubicBezTo>
                  <a:cubicBezTo>
                    <a:pt x="77669" y="1122636"/>
                    <a:pt x="80463" y="1128923"/>
                    <a:pt x="84514" y="1130739"/>
                  </a:cubicBezTo>
                  <a:cubicBezTo>
                    <a:pt x="88565" y="1132555"/>
                    <a:pt x="116924" y="1138422"/>
                    <a:pt x="169729" y="1148620"/>
                  </a:cubicBezTo>
                  <a:cubicBezTo>
                    <a:pt x="222534" y="1158818"/>
                    <a:pt x="251312" y="1163707"/>
                    <a:pt x="256201" y="1163428"/>
                  </a:cubicBezTo>
                  <a:cubicBezTo>
                    <a:pt x="261091" y="1163148"/>
                    <a:pt x="261929" y="1160075"/>
                    <a:pt x="261649" y="1154208"/>
                  </a:cubicBezTo>
                  <a:cubicBezTo>
                    <a:pt x="261370" y="1148340"/>
                    <a:pt x="265840" y="1143172"/>
                    <a:pt x="275619" y="1141775"/>
                  </a:cubicBezTo>
                  <a:cubicBezTo>
                    <a:pt x="283486" y="1139786"/>
                    <a:pt x="291813" y="1142188"/>
                    <a:pt x="297412" y="1148061"/>
                  </a:cubicBezTo>
                  <a:cubicBezTo>
                    <a:pt x="299507" y="1150855"/>
                    <a:pt x="301602" y="1152252"/>
                    <a:pt x="303558" y="1152112"/>
                  </a:cubicBezTo>
                  <a:cubicBezTo>
                    <a:pt x="305514" y="1151973"/>
                    <a:pt x="306073" y="1143172"/>
                    <a:pt x="305374" y="1128364"/>
                  </a:cubicBezTo>
                  <a:cubicBezTo>
                    <a:pt x="304257" y="1107689"/>
                    <a:pt x="307051" y="1094697"/>
                    <a:pt x="313616" y="1089528"/>
                  </a:cubicBezTo>
                  <a:cubicBezTo>
                    <a:pt x="318098" y="1085622"/>
                    <a:pt x="320983" y="1080201"/>
                    <a:pt x="321719" y="1074301"/>
                  </a:cubicBezTo>
                  <a:cubicBezTo>
                    <a:pt x="321719" y="1073324"/>
                    <a:pt x="326887" y="1058655"/>
                    <a:pt x="337365" y="1030577"/>
                  </a:cubicBezTo>
                  <a:cubicBezTo>
                    <a:pt x="373313" y="943965"/>
                    <a:pt x="411870" y="820240"/>
                    <a:pt x="453033" y="659403"/>
                  </a:cubicBezTo>
                  <a:cubicBezTo>
                    <a:pt x="477806" y="565341"/>
                    <a:pt x="498342" y="494282"/>
                    <a:pt x="514639" y="446226"/>
                  </a:cubicBezTo>
                  <a:cubicBezTo>
                    <a:pt x="527352" y="406133"/>
                    <a:pt x="535315" y="379172"/>
                    <a:pt x="538667" y="365063"/>
                  </a:cubicBezTo>
                  <a:cubicBezTo>
                    <a:pt x="540877" y="353046"/>
                    <a:pt x="544197" y="341261"/>
                    <a:pt x="548586" y="329859"/>
                  </a:cubicBezTo>
                  <a:cubicBezTo>
                    <a:pt x="552902" y="322882"/>
                    <a:pt x="559100" y="317265"/>
                    <a:pt x="566467" y="313654"/>
                  </a:cubicBezTo>
                  <a:cubicBezTo>
                    <a:pt x="599621" y="297058"/>
                    <a:pt x="634794" y="284848"/>
                    <a:pt x="671099" y="277333"/>
                  </a:cubicBezTo>
                  <a:cubicBezTo>
                    <a:pt x="695407" y="271187"/>
                    <a:pt x="710354" y="261967"/>
                    <a:pt x="715662" y="249394"/>
                  </a:cubicBezTo>
                  <a:cubicBezTo>
                    <a:pt x="719904" y="242166"/>
                    <a:pt x="722748" y="234205"/>
                    <a:pt x="724044" y="225925"/>
                  </a:cubicBezTo>
                  <a:cubicBezTo>
                    <a:pt x="723346" y="223550"/>
                    <a:pt x="718177" y="222572"/>
                    <a:pt x="708259" y="222991"/>
                  </a:cubicBezTo>
                  <a:cubicBezTo>
                    <a:pt x="698340" y="223410"/>
                    <a:pt x="692054" y="221874"/>
                    <a:pt x="691775" y="217962"/>
                  </a:cubicBezTo>
                  <a:cubicBezTo>
                    <a:pt x="691775" y="211117"/>
                    <a:pt x="702252" y="201199"/>
                    <a:pt x="724323" y="188207"/>
                  </a:cubicBezTo>
                  <a:cubicBezTo>
                    <a:pt x="740668" y="179546"/>
                    <a:pt x="748631" y="170745"/>
                    <a:pt x="748072" y="161944"/>
                  </a:cubicBezTo>
                  <a:cubicBezTo>
                    <a:pt x="748072" y="159988"/>
                    <a:pt x="746535" y="159010"/>
                    <a:pt x="743602" y="159150"/>
                  </a:cubicBezTo>
                  <a:cubicBezTo>
                    <a:pt x="741033" y="159221"/>
                    <a:pt x="738508" y="159840"/>
                    <a:pt x="736197" y="160966"/>
                  </a:cubicBezTo>
                  <a:cubicBezTo>
                    <a:pt x="730331" y="162224"/>
                    <a:pt x="732146" y="157334"/>
                    <a:pt x="741367" y="146019"/>
                  </a:cubicBezTo>
                  <a:lnTo>
                    <a:pt x="746954" y="139732"/>
                  </a:lnTo>
                  <a:cubicBezTo>
                    <a:pt x="758969" y="124366"/>
                    <a:pt x="758689" y="116962"/>
                    <a:pt x="745837" y="117660"/>
                  </a:cubicBezTo>
                  <a:cubicBezTo>
                    <a:pt x="738992" y="117660"/>
                    <a:pt x="741227" y="112911"/>
                    <a:pt x="752542" y="102434"/>
                  </a:cubicBezTo>
                  <a:cubicBezTo>
                    <a:pt x="763858" y="91956"/>
                    <a:pt x="767350" y="85391"/>
                    <a:pt x="763299" y="82736"/>
                  </a:cubicBezTo>
                  <a:cubicBezTo>
                    <a:pt x="759247" y="80082"/>
                    <a:pt x="754219" y="68767"/>
                    <a:pt x="751286" y="49349"/>
                  </a:cubicBezTo>
                  <a:cubicBezTo>
                    <a:pt x="745977" y="21410"/>
                    <a:pt x="731448" y="8977"/>
                    <a:pt x="707839" y="10094"/>
                  </a:cubicBezTo>
                  <a:cubicBezTo>
                    <a:pt x="698060" y="10094"/>
                    <a:pt x="693032" y="8977"/>
                    <a:pt x="692753" y="4925"/>
                  </a:cubicBezTo>
                  <a:cubicBezTo>
                    <a:pt x="692473" y="874"/>
                    <a:pt x="686047" y="-662"/>
                    <a:pt x="673335" y="36"/>
                  </a:cubicBezTo>
                  <a:cubicBezTo>
                    <a:pt x="657596" y="874"/>
                    <a:pt x="591566" y="11631"/>
                    <a:pt x="475245" y="32306"/>
                  </a:cubicBezTo>
                  <a:cubicBezTo>
                    <a:pt x="171452" y="87253"/>
                    <a:pt x="14340" y="118918"/>
                    <a:pt x="3909" y="127299"/>
                  </a:cubicBezTo>
                  <a:cubicBezTo>
                    <a:pt x="826" y="129841"/>
                    <a:pt x="-665" y="133836"/>
                    <a:pt x="-2" y="137777"/>
                  </a:cubicBezTo>
                  <a:cubicBezTo>
                    <a:pt x="-2" y="146717"/>
                    <a:pt x="14666" y="183877"/>
                    <a:pt x="42605" y="249534"/>
                  </a:cubicBezTo>
                  <a:cubicBezTo>
                    <a:pt x="43723" y="253445"/>
                    <a:pt x="45399" y="256798"/>
                    <a:pt x="46796" y="260710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7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5315685" y="1780906"/>
              <a:ext cx="962420" cy="1199875"/>
            </a:xfrm>
            <a:custGeom>
              <a:avLst/>
              <a:gdLst>
                <a:gd name="connsiteX0" fmla="*/ 225114 w 962420"/>
                <a:gd name="connsiteY0" fmla="*/ 1175442 h 1199875"/>
                <a:gd name="connsiteX1" fmla="*/ 245510 w 962420"/>
                <a:gd name="connsiteY1" fmla="*/ 1169994 h 1199875"/>
                <a:gd name="connsiteX2" fmla="*/ 275684 w 962420"/>
                <a:gd name="connsiteY2" fmla="*/ 1094558 h 1199875"/>
                <a:gd name="connsiteX3" fmla="*/ 328350 w 962420"/>
                <a:gd name="connsiteY3" fmla="*/ 880263 h 1199875"/>
                <a:gd name="connsiteX4" fmla="*/ 365929 w 962420"/>
                <a:gd name="connsiteY4" fmla="*/ 745316 h 1199875"/>
                <a:gd name="connsiteX5" fmla="*/ 418455 w 962420"/>
                <a:gd name="connsiteY5" fmla="*/ 704106 h 1199875"/>
                <a:gd name="connsiteX6" fmla="*/ 465114 w 962420"/>
                <a:gd name="connsiteY6" fmla="*/ 690136 h 1199875"/>
                <a:gd name="connsiteX7" fmla="*/ 509537 w 962420"/>
                <a:gd name="connsiteY7" fmla="*/ 676167 h 1199875"/>
                <a:gd name="connsiteX8" fmla="*/ 563041 w 962420"/>
                <a:gd name="connsiteY8" fmla="*/ 667506 h 1199875"/>
                <a:gd name="connsiteX9" fmla="*/ 570583 w 962420"/>
                <a:gd name="connsiteY9" fmla="*/ 668623 h 1199875"/>
                <a:gd name="connsiteX10" fmla="*/ 568069 w 962420"/>
                <a:gd name="connsiteY10" fmla="*/ 677703 h 1199875"/>
                <a:gd name="connsiteX11" fmla="*/ 559827 w 962420"/>
                <a:gd name="connsiteY11" fmla="*/ 705643 h 1199875"/>
                <a:gd name="connsiteX12" fmla="*/ 548931 w 962420"/>
                <a:gd name="connsiteY12" fmla="*/ 739589 h 1199875"/>
                <a:gd name="connsiteX13" fmla="*/ 459106 w 962420"/>
                <a:gd name="connsiteY13" fmla="*/ 1094697 h 1199875"/>
                <a:gd name="connsiteX14" fmla="*/ 454217 w 962420"/>
                <a:gd name="connsiteY14" fmla="*/ 1143731 h 1199875"/>
                <a:gd name="connsiteX15" fmla="*/ 471539 w 962420"/>
                <a:gd name="connsiteY15" fmla="*/ 1164964 h 1199875"/>
                <a:gd name="connsiteX16" fmla="*/ 538035 w 962420"/>
                <a:gd name="connsiteY16" fmla="*/ 1180052 h 1199875"/>
                <a:gd name="connsiteX17" fmla="*/ 610537 w 962420"/>
                <a:gd name="connsiteY17" fmla="*/ 1194440 h 1199875"/>
                <a:gd name="connsiteX18" fmla="*/ 612074 w 962420"/>
                <a:gd name="connsiteY18" fmla="*/ 1194440 h 1199875"/>
                <a:gd name="connsiteX19" fmla="*/ 624087 w 962420"/>
                <a:gd name="connsiteY19" fmla="*/ 1198212 h 1199875"/>
                <a:gd name="connsiteX20" fmla="*/ 624087 w 962420"/>
                <a:gd name="connsiteY20" fmla="*/ 1199749 h 1199875"/>
                <a:gd name="connsiteX21" fmla="*/ 633447 w 962420"/>
                <a:gd name="connsiteY21" fmla="*/ 1181449 h 1199875"/>
                <a:gd name="connsiteX22" fmla="*/ 656916 w 962420"/>
                <a:gd name="connsiteY22" fmla="*/ 1149179 h 1199875"/>
                <a:gd name="connsiteX23" fmla="*/ 665577 w 962420"/>
                <a:gd name="connsiteY23" fmla="*/ 1145128 h 1199875"/>
                <a:gd name="connsiteX24" fmla="*/ 670885 w 962420"/>
                <a:gd name="connsiteY24" fmla="*/ 1145128 h 1199875"/>
                <a:gd name="connsiteX25" fmla="*/ 673958 w 962420"/>
                <a:gd name="connsiteY25" fmla="*/ 1149458 h 1199875"/>
                <a:gd name="connsiteX26" fmla="*/ 675216 w 962420"/>
                <a:gd name="connsiteY26" fmla="*/ 1158259 h 1199875"/>
                <a:gd name="connsiteX27" fmla="*/ 676752 w 962420"/>
                <a:gd name="connsiteY27" fmla="*/ 1161053 h 1199875"/>
                <a:gd name="connsiteX28" fmla="*/ 690723 w 962420"/>
                <a:gd name="connsiteY28" fmla="*/ 1107130 h 1199875"/>
                <a:gd name="connsiteX29" fmla="*/ 703435 w 962420"/>
                <a:gd name="connsiteY29" fmla="*/ 1051252 h 1199875"/>
                <a:gd name="connsiteX30" fmla="*/ 715448 w 962420"/>
                <a:gd name="connsiteY30" fmla="*/ 1041054 h 1199875"/>
                <a:gd name="connsiteX31" fmla="*/ 721316 w 962420"/>
                <a:gd name="connsiteY31" fmla="*/ 1041054 h 1199875"/>
                <a:gd name="connsiteX32" fmla="*/ 727323 w 962420"/>
                <a:gd name="connsiteY32" fmla="*/ 1041054 h 1199875"/>
                <a:gd name="connsiteX33" fmla="*/ 738778 w 962420"/>
                <a:gd name="connsiteY33" fmla="*/ 1035326 h 1199875"/>
                <a:gd name="connsiteX34" fmla="*/ 746322 w 962420"/>
                <a:gd name="connsiteY34" fmla="*/ 1007387 h 1199875"/>
                <a:gd name="connsiteX35" fmla="*/ 756519 w 962420"/>
                <a:gd name="connsiteY35" fmla="*/ 946200 h 1199875"/>
                <a:gd name="connsiteX36" fmla="*/ 783202 w 962420"/>
                <a:gd name="connsiteY36" fmla="*/ 832487 h 1199875"/>
                <a:gd name="connsiteX37" fmla="*/ 805274 w 962420"/>
                <a:gd name="connsiteY37" fmla="*/ 742662 h 1199875"/>
                <a:gd name="connsiteX38" fmla="*/ 821898 w 962420"/>
                <a:gd name="connsiteY38" fmla="*/ 689997 h 1199875"/>
                <a:gd name="connsiteX39" fmla="*/ 830559 w 962420"/>
                <a:gd name="connsiteY39" fmla="*/ 658565 h 1199875"/>
                <a:gd name="connsiteX40" fmla="*/ 839640 w 962420"/>
                <a:gd name="connsiteY40" fmla="*/ 602686 h 1199875"/>
                <a:gd name="connsiteX41" fmla="*/ 853608 w 962420"/>
                <a:gd name="connsiteY41" fmla="*/ 532838 h 1199875"/>
                <a:gd name="connsiteX42" fmla="*/ 872747 w 962420"/>
                <a:gd name="connsiteY42" fmla="*/ 443013 h 1199875"/>
                <a:gd name="connsiteX43" fmla="*/ 894400 w 962420"/>
                <a:gd name="connsiteY43" fmla="*/ 374003 h 1199875"/>
                <a:gd name="connsiteX44" fmla="*/ 937426 w 962420"/>
                <a:gd name="connsiteY44" fmla="*/ 232770 h 1199875"/>
                <a:gd name="connsiteX45" fmla="*/ 949999 w 962420"/>
                <a:gd name="connsiteY45" fmla="*/ 189185 h 1199875"/>
                <a:gd name="connsiteX46" fmla="*/ 962153 w 962420"/>
                <a:gd name="connsiteY46" fmla="*/ 135262 h 1199875"/>
                <a:gd name="connsiteX47" fmla="*/ 962153 w 962420"/>
                <a:gd name="connsiteY47" fmla="*/ 130792 h 1199875"/>
                <a:gd name="connsiteX48" fmla="*/ 962153 w 962420"/>
                <a:gd name="connsiteY48" fmla="*/ 126461 h 1199875"/>
                <a:gd name="connsiteX49" fmla="*/ 938964 w 962420"/>
                <a:gd name="connsiteY49" fmla="*/ 92794 h 1199875"/>
                <a:gd name="connsiteX50" fmla="*/ 856542 w 962420"/>
                <a:gd name="connsiteY50" fmla="*/ 57870 h 1199875"/>
                <a:gd name="connsiteX51" fmla="*/ 768114 w 962420"/>
                <a:gd name="connsiteY51" fmla="*/ 34262 h 1199875"/>
                <a:gd name="connsiteX52" fmla="*/ 754145 w 962420"/>
                <a:gd name="connsiteY52" fmla="*/ 42364 h 1199875"/>
                <a:gd name="connsiteX53" fmla="*/ 697428 w 962420"/>
                <a:gd name="connsiteY53" fmla="*/ 234586 h 1199875"/>
                <a:gd name="connsiteX54" fmla="*/ 638197 w 962420"/>
                <a:gd name="connsiteY54" fmla="*/ 437286 h 1199875"/>
                <a:gd name="connsiteX55" fmla="*/ 614448 w 962420"/>
                <a:gd name="connsiteY55" fmla="*/ 463549 h 1199875"/>
                <a:gd name="connsiteX56" fmla="*/ 510234 w 962420"/>
                <a:gd name="connsiteY56" fmla="*/ 494003 h 1199875"/>
                <a:gd name="connsiteX57" fmla="*/ 405602 w 962420"/>
                <a:gd name="connsiteY57" fmla="*/ 517052 h 1199875"/>
                <a:gd name="connsiteX58" fmla="*/ 402669 w 962420"/>
                <a:gd name="connsiteY58" fmla="*/ 517052 h 1199875"/>
                <a:gd name="connsiteX59" fmla="*/ 401691 w 962420"/>
                <a:gd name="connsiteY59" fmla="*/ 512023 h 1199875"/>
                <a:gd name="connsiteX60" fmla="*/ 405043 w 962420"/>
                <a:gd name="connsiteY60" fmla="*/ 505178 h 1199875"/>
                <a:gd name="connsiteX61" fmla="*/ 416079 w 962420"/>
                <a:gd name="connsiteY61" fmla="*/ 460196 h 1199875"/>
                <a:gd name="connsiteX62" fmla="*/ 444018 w 962420"/>
                <a:gd name="connsiteY62" fmla="*/ 328742 h 1199875"/>
                <a:gd name="connsiteX63" fmla="*/ 454915 w 962420"/>
                <a:gd name="connsiteY63" fmla="*/ 280826 h 1199875"/>
                <a:gd name="connsiteX64" fmla="*/ 472657 w 962420"/>
                <a:gd name="connsiteY64" fmla="*/ 222153 h 1199875"/>
                <a:gd name="connsiteX65" fmla="*/ 486627 w 962420"/>
                <a:gd name="connsiteY65" fmla="*/ 156356 h 1199875"/>
                <a:gd name="connsiteX66" fmla="*/ 491376 w 962420"/>
                <a:gd name="connsiteY66" fmla="*/ 132468 h 1199875"/>
                <a:gd name="connsiteX67" fmla="*/ 494588 w 962420"/>
                <a:gd name="connsiteY67" fmla="*/ 123528 h 1199875"/>
                <a:gd name="connsiteX68" fmla="*/ 491376 w 962420"/>
                <a:gd name="connsiteY68" fmla="*/ 105088 h 1199875"/>
                <a:gd name="connsiteX69" fmla="*/ 483413 w 962420"/>
                <a:gd name="connsiteY69" fmla="*/ 92934 h 1199875"/>
                <a:gd name="connsiteX70" fmla="*/ 475032 w 962420"/>
                <a:gd name="connsiteY70" fmla="*/ 74215 h 1199875"/>
                <a:gd name="connsiteX71" fmla="*/ 455753 w 962420"/>
                <a:gd name="connsiteY71" fmla="*/ 56613 h 1199875"/>
                <a:gd name="connsiteX72" fmla="*/ 379619 w 962420"/>
                <a:gd name="connsiteY72" fmla="*/ 28674 h 1199875"/>
                <a:gd name="connsiteX73" fmla="*/ 276104 w 962420"/>
                <a:gd name="connsiteY73" fmla="*/ -104 h 1199875"/>
                <a:gd name="connsiteX74" fmla="*/ 254451 w 962420"/>
                <a:gd name="connsiteY74" fmla="*/ 12748 h 1199875"/>
                <a:gd name="connsiteX75" fmla="*/ 170633 w 962420"/>
                <a:gd name="connsiteY75" fmla="*/ 306949 h 1199875"/>
                <a:gd name="connsiteX76" fmla="*/ 126908 w 962420"/>
                <a:gd name="connsiteY76" fmla="*/ 493304 h 1199875"/>
                <a:gd name="connsiteX77" fmla="*/ 95057 w 962420"/>
                <a:gd name="connsiteY77" fmla="*/ 622942 h 1199875"/>
                <a:gd name="connsiteX78" fmla="*/ 67118 w 962420"/>
                <a:gd name="connsiteY78" fmla="*/ 739589 h 1199875"/>
                <a:gd name="connsiteX79" fmla="*/ 31216 w 962420"/>
                <a:gd name="connsiteY79" fmla="*/ 890880 h 1199875"/>
                <a:gd name="connsiteX80" fmla="*/ -76 w 962420"/>
                <a:gd name="connsiteY80" fmla="*/ 1059633 h 1199875"/>
                <a:gd name="connsiteX81" fmla="*/ 4254 w 962420"/>
                <a:gd name="connsiteY81" fmla="*/ 1087573 h 1199875"/>
                <a:gd name="connsiteX82" fmla="*/ 19482 w 962420"/>
                <a:gd name="connsiteY82" fmla="*/ 1097212 h 1199875"/>
                <a:gd name="connsiteX83" fmla="*/ 54546 w 962420"/>
                <a:gd name="connsiteY83" fmla="*/ 1116071 h 1199875"/>
                <a:gd name="connsiteX84" fmla="*/ 138364 w 962420"/>
                <a:gd name="connsiteY84" fmla="*/ 1159237 h 1199875"/>
                <a:gd name="connsiteX85" fmla="*/ 225115 w 962420"/>
                <a:gd name="connsiteY85" fmla="*/ 1175442 h 119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962420" h="1199875">
                  <a:moveTo>
                    <a:pt x="225114" y="1175442"/>
                  </a:moveTo>
                  <a:cubicBezTo>
                    <a:pt x="232279" y="1175494"/>
                    <a:pt x="239325" y="1173612"/>
                    <a:pt x="245510" y="1169994"/>
                  </a:cubicBezTo>
                  <a:cubicBezTo>
                    <a:pt x="251285" y="1166827"/>
                    <a:pt x="261342" y="1141682"/>
                    <a:pt x="275684" y="1094558"/>
                  </a:cubicBezTo>
                  <a:cubicBezTo>
                    <a:pt x="297312" y="1024189"/>
                    <a:pt x="314896" y="952641"/>
                    <a:pt x="328350" y="880263"/>
                  </a:cubicBezTo>
                  <a:cubicBezTo>
                    <a:pt x="335455" y="833945"/>
                    <a:pt x="348071" y="788641"/>
                    <a:pt x="365929" y="745316"/>
                  </a:cubicBezTo>
                  <a:cubicBezTo>
                    <a:pt x="374575" y="723001"/>
                    <a:pt x="394723" y="707194"/>
                    <a:pt x="418455" y="704106"/>
                  </a:cubicBezTo>
                  <a:cubicBezTo>
                    <a:pt x="434834" y="702874"/>
                    <a:pt x="450752" y="698108"/>
                    <a:pt x="465114" y="690136"/>
                  </a:cubicBezTo>
                  <a:cubicBezTo>
                    <a:pt x="479085" y="683148"/>
                    <a:pt x="494081" y="678433"/>
                    <a:pt x="509537" y="676167"/>
                  </a:cubicBezTo>
                  <a:cubicBezTo>
                    <a:pt x="527132" y="671955"/>
                    <a:pt x="545016" y="669060"/>
                    <a:pt x="563041" y="667506"/>
                  </a:cubicBezTo>
                  <a:cubicBezTo>
                    <a:pt x="567929" y="667505"/>
                    <a:pt x="570444" y="667505"/>
                    <a:pt x="570583" y="668623"/>
                  </a:cubicBezTo>
                  <a:lnTo>
                    <a:pt x="568069" y="677703"/>
                  </a:lnTo>
                  <a:cubicBezTo>
                    <a:pt x="566393" y="683570"/>
                    <a:pt x="563599" y="692930"/>
                    <a:pt x="559827" y="705643"/>
                  </a:cubicBezTo>
                  <a:cubicBezTo>
                    <a:pt x="556055" y="718355"/>
                    <a:pt x="552423" y="729531"/>
                    <a:pt x="548931" y="739589"/>
                  </a:cubicBezTo>
                  <a:cubicBezTo>
                    <a:pt x="511330" y="855888"/>
                    <a:pt x="481325" y="974507"/>
                    <a:pt x="459106" y="1094697"/>
                  </a:cubicBezTo>
                  <a:cubicBezTo>
                    <a:pt x="456141" y="1110881"/>
                    <a:pt x="454506" y="1127280"/>
                    <a:pt x="454217" y="1143731"/>
                  </a:cubicBezTo>
                  <a:cubicBezTo>
                    <a:pt x="454217" y="1157700"/>
                    <a:pt x="460642" y="1165523"/>
                    <a:pt x="471539" y="1164964"/>
                  </a:cubicBezTo>
                  <a:cubicBezTo>
                    <a:pt x="474472" y="1164964"/>
                    <a:pt x="496684" y="1169854"/>
                    <a:pt x="538035" y="1180052"/>
                  </a:cubicBezTo>
                  <a:cubicBezTo>
                    <a:pt x="561774" y="1186799"/>
                    <a:pt x="586020" y="1191611"/>
                    <a:pt x="610537" y="1194440"/>
                  </a:cubicBezTo>
                  <a:lnTo>
                    <a:pt x="612074" y="1194440"/>
                  </a:lnTo>
                  <a:cubicBezTo>
                    <a:pt x="619757" y="1192066"/>
                    <a:pt x="623808" y="1193323"/>
                    <a:pt x="624087" y="1198212"/>
                  </a:cubicBezTo>
                  <a:lnTo>
                    <a:pt x="624087" y="1199749"/>
                  </a:lnTo>
                  <a:lnTo>
                    <a:pt x="633447" y="1181449"/>
                  </a:lnTo>
                  <a:cubicBezTo>
                    <a:pt x="637365" y="1168332"/>
                    <a:pt x="645645" y="1156947"/>
                    <a:pt x="656916" y="1149179"/>
                  </a:cubicBezTo>
                  <a:cubicBezTo>
                    <a:pt x="659673" y="1147567"/>
                    <a:pt x="662572" y="1146210"/>
                    <a:pt x="665577" y="1145128"/>
                  </a:cubicBezTo>
                  <a:cubicBezTo>
                    <a:pt x="667260" y="1144344"/>
                    <a:pt x="669202" y="1144344"/>
                    <a:pt x="670885" y="1145128"/>
                  </a:cubicBezTo>
                  <a:cubicBezTo>
                    <a:pt x="672392" y="1146160"/>
                    <a:pt x="673482" y="1147696"/>
                    <a:pt x="673958" y="1149458"/>
                  </a:cubicBezTo>
                  <a:cubicBezTo>
                    <a:pt x="674657" y="1152345"/>
                    <a:pt x="675079" y="1155292"/>
                    <a:pt x="675216" y="1158259"/>
                  </a:cubicBezTo>
                  <a:cubicBezTo>
                    <a:pt x="675290" y="1159372"/>
                    <a:pt x="675853" y="1160395"/>
                    <a:pt x="676752" y="1161053"/>
                  </a:cubicBezTo>
                  <a:cubicBezTo>
                    <a:pt x="678709" y="1161053"/>
                    <a:pt x="683318" y="1143032"/>
                    <a:pt x="690723" y="1107130"/>
                  </a:cubicBezTo>
                  <a:cubicBezTo>
                    <a:pt x="697009" y="1076257"/>
                    <a:pt x="701340" y="1057538"/>
                    <a:pt x="703435" y="1051252"/>
                  </a:cubicBezTo>
                  <a:cubicBezTo>
                    <a:pt x="704728" y="1045560"/>
                    <a:pt x="709622" y="1041405"/>
                    <a:pt x="715448" y="1041054"/>
                  </a:cubicBezTo>
                  <a:lnTo>
                    <a:pt x="721316" y="1041054"/>
                  </a:lnTo>
                  <a:lnTo>
                    <a:pt x="727323" y="1041054"/>
                  </a:lnTo>
                  <a:cubicBezTo>
                    <a:pt x="731907" y="1041409"/>
                    <a:pt x="736313" y="1039207"/>
                    <a:pt x="738778" y="1035326"/>
                  </a:cubicBezTo>
                  <a:cubicBezTo>
                    <a:pt x="742148" y="1026265"/>
                    <a:pt x="744674" y="1016913"/>
                    <a:pt x="746322" y="1007387"/>
                  </a:cubicBezTo>
                  <a:cubicBezTo>
                    <a:pt x="751335" y="987293"/>
                    <a:pt x="754746" y="966833"/>
                    <a:pt x="756519" y="946200"/>
                  </a:cubicBezTo>
                  <a:cubicBezTo>
                    <a:pt x="759593" y="929343"/>
                    <a:pt x="768487" y="891439"/>
                    <a:pt x="783202" y="832487"/>
                  </a:cubicBezTo>
                  <a:cubicBezTo>
                    <a:pt x="798010" y="773535"/>
                    <a:pt x="805274" y="743640"/>
                    <a:pt x="805274" y="742662"/>
                  </a:cubicBezTo>
                  <a:cubicBezTo>
                    <a:pt x="808098" y="724362"/>
                    <a:pt x="813704" y="706602"/>
                    <a:pt x="821898" y="689997"/>
                  </a:cubicBezTo>
                  <a:cubicBezTo>
                    <a:pt x="828265" y="680804"/>
                    <a:pt x="831320" y="669721"/>
                    <a:pt x="830559" y="658565"/>
                  </a:cubicBezTo>
                  <a:cubicBezTo>
                    <a:pt x="830343" y="639555"/>
                    <a:pt x="833415" y="620650"/>
                    <a:pt x="839640" y="602686"/>
                  </a:cubicBezTo>
                  <a:cubicBezTo>
                    <a:pt x="842898" y="588717"/>
                    <a:pt x="847555" y="565434"/>
                    <a:pt x="853608" y="532838"/>
                  </a:cubicBezTo>
                  <a:cubicBezTo>
                    <a:pt x="859895" y="500009"/>
                    <a:pt x="866181" y="469975"/>
                    <a:pt x="872747" y="443013"/>
                  </a:cubicBezTo>
                  <a:cubicBezTo>
                    <a:pt x="878212" y="419496"/>
                    <a:pt x="885450" y="396427"/>
                    <a:pt x="894400" y="374003"/>
                  </a:cubicBezTo>
                  <a:cubicBezTo>
                    <a:pt x="912074" y="328006"/>
                    <a:pt x="926453" y="280809"/>
                    <a:pt x="937426" y="232770"/>
                  </a:cubicBezTo>
                  <a:cubicBezTo>
                    <a:pt x="940333" y="217902"/>
                    <a:pt x="944540" y="203317"/>
                    <a:pt x="949999" y="189185"/>
                  </a:cubicBezTo>
                  <a:cubicBezTo>
                    <a:pt x="956313" y="171797"/>
                    <a:pt x="960396" y="153678"/>
                    <a:pt x="962153" y="135262"/>
                  </a:cubicBezTo>
                  <a:cubicBezTo>
                    <a:pt x="961997" y="133776"/>
                    <a:pt x="961997" y="132278"/>
                    <a:pt x="962153" y="130792"/>
                  </a:cubicBezTo>
                  <a:cubicBezTo>
                    <a:pt x="962300" y="129352"/>
                    <a:pt x="962300" y="127901"/>
                    <a:pt x="962153" y="126461"/>
                  </a:cubicBezTo>
                  <a:cubicBezTo>
                    <a:pt x="960492" y="112085"/>
                    <a:pt x="951803" y="99471"/>
                    <a:pt x="938964" y="92794"/>
                  </a:cubicBezTo>
                  <a:cubicBezTo>
                    <a:pt x="912834" y="78208"/>
                    <a:pt x="885198" y="66498"/>
                    <a:pt x="856542" y="57870"/>
                  </a:cubicBezTo>
                  <a:cubicBezTo>
                    <a:pt x="827877" y="47228"/>
                    <a:pt x="798270" y="39323"/>
                    <a:pt x="768114" y="34262"/>
                  </a:cubicBezTo>
                  <a:cubicBezTo>
                    <a:pt x="762587" y="35060"/>
                    <a:pt x="757582" y="37963"/>
                    <a:pt x="754145" y="42364"/>
                  </a:cubicBezTo>
                  <a:cubicBezTo>
                    <a:pt x="749488" y="47486"/>
                    <a:pt x="730583" y="111560"/>
                    <a:pt x="697428" y="234586"/>
                  </a:cubicBezTo>
                  <a:cubicBezTo>
                    <a:pt x="664273" y="357612"/>
                    <a:pt x="644529" y="425179"/>
                    <a:pt x="638197" y="437286"/>
                  </a:cubicBezTo>
                  <a:cubicBezTo>
                    <a:pt x="633704" y="448616"/>
                    <a:pt x="625271" y="457942"/>
                    <a:pt x="614448" y="463549"/>
                  </a:cubicBezTo>
                  <a:cubicBezTo>
                    <a:pt x="580391" y="475900"/>
                    <a:pt x="545583" y="486072"/>
                    <a:pt x="510234" y="494003"/>
                  </a:cubicBezTo>
                  <a:cubicBezTo>
                    <a:pt x="475876" y="503880"/>
                    <a:pt x="440929" y="511578"/>
                    <a:pt x="405602" y="517052"/>
                  </a:cubicBezTo>
                  <a:lnTo>
                    <a:pt x="402669" y="517052"/>
                  </a:lnTo>
                  <a:cubicBezTo>
                    <a:pt x="401502" y="515655"/>
                    <a:pt x="401133" y="513757"/>
                    <a:pt x="401691" y="512023"/>
                  </a:cubicBezTo>
                  <a:cubicBezTo>
                    <a:pt x="402016" y="509432"/>
                    <a:pt x="403196" y="507023"/>
                    <a:pt x="405043" y="505178"/>
                  </a:cubicBezTo>
                  <a:cubicBezTo>
                    <a:pt x="410241" y="490598"/>
                    <a:pt x="413939" y="475526"/>
                    <a:pt x="416079" y="460196"/>
                  </a:cubicBezTo>
                  <a:cubicBezTo>
                    <a:pt x="420550" y="431418"/>
                    <a:pt x="429863" y="387600"/>
                    <a:pt x="444018" y="328742"/>
                  </a:cubicBezTo>
                  <a:cubicBezTo>
                    <a:pt x="449298" y="313190"/>
                    <a:pt x="452949" y="297132"/>
                    <a:pt x="454915" y="280826"/>
                  </a:cubicBezTo>
                  <a:cubicBezTo>
                    <a:pt x="459025" y="260768"/>
                    <a:pt x="464964" y="241128"/>
                    <a:pt x="472657" y="222153"/>
                  </a:cubicBezTo>
                  <a:cubicBezTo>
                    <a:pt x="481489" y="201320"/>
                    <a:pt x="486233" y="178982"/>
                    <a:pt x="486627" y="156356"/>
                  </a:cubicBezTo>
                  <a:cubicBezTo>
                    <a:pt x="485788" y="140710"/>
                    <a:pt x="487465" y="132748"/>
                    <a:pt x="491376" y="132468"/>
                  </a:cubicBezTo>
                  <a:cubicBezTo>
                    <a:pt x="495288" y="132189"/>
                    <a:pt x="494450" y="129395"/>
                    <a:pt x="494588" y="123528"/>
                  </a:cubicBezTo>
                  <a:cubicBezTo>
                    <a:pt x="494715" y="117232"/>
                    <a:pt x="493624" y="110970"/>
                    <a:pt x="491376" y="105088"/>
                  </a:cubicBezTo>
                  <a:cubicBezTo>
                    <a:pt x="490149" y="100263"/>
                    <a:pt x="487347" y="95985"/>
                    <a:pt x="483413" y="92934"/>
                  </a:cubicBezTo>
                  <a:cubicBezTo>
                    <a:pt x="478384" y="91258"/>
                    <a:pt x="475590" y="84972"/>
                    <a:pt x="475032" y="74215"/>
                  </a:cubicBezTo>
                  <a:cubicBezTo>
                    <a:pt x="471274" y="65965"/>
                    <a:pt x="464310" y="59607"/>
                    <a:pt x="455753" y="56613"/>
                  </a:cubicBezTo>
                  <a:cubicBezTo>
                    <a:pt x="445136" y="51864"/>
                    <a:pt x="419711" y="42644"/>
                    <a:pt x="379619" y="28674"/>
                  </a:cubicBezTo>
                  <a:cubicBezTo>
                    <a:pt x="319456" y="8930"/>
                    <a:pt x="284951" y="-662"/>
                    <a:pt x="276104" y="-104"/>
                  </a:cubicBezTo>
                  <a:cubicBezTo>
                    <a:pt x="267465" y="1132"/>
                    <a:pt x="259674" y="5757"/>
                    <a:pt x="254451" y="12748"/>
                  </a:cubicBezTo>
                  <a:cubicBezTo>
                    <a:pt x="241506" y="26346"/>
                    <a:pt x="213566" y="124412"/>
                    <a:pt x="170633" y="306949"/>
                  </a:cubicBezTo>
                  <a:cubicBezTo>
                    <a:pt x="161786" y="347927"/>
                    <a:pt x="147211" y="410045"/>
                    <a:pt x="126908" y="493304"/>
                  </a:cubicBezTo>
                  <a:cubicBezTo>
                    <a:pt x="106605" y="576563"/>
                    <a:pt x="95988" y="619776"/>
                    <a:pt x="95057" y="622942"/>
                  </a:cubicBezTo>
                  <a:cubicBezTo>
                    <a:pt x="93381" y="629927"/>
                    <a:pt x="84067" y="668809"/>
                    <a:pt x="67118" y="739589"/>
                  </a:cubicBezTo>
                  <a:cubicBezTo>
                    <a:pt x="50494" y="810555"/>
                    <a:pt x="39179" y="860845"/>
                    <a:pt x="31216" y="890880"/>
                  </a:cubicBezTo>
                  <a:cubicBezTo>
                    <a:pt x="9237" y="982614"/>
                    <a:pt x="-1194" y="1038865"/>
                    <a:pt x="-76" y="1059633"/>
                  </a:cubicBezTo>
                  <a:cubicBezTo>
                    <a:pt x="-374" y="1069134"/>
                    <a:pt x="1095" y="1078608"/>
                    <a:pt x="4254" y="1087573"/>
                  </a:cubicBezTo>
                  <a:cubicBezTo>
                    <a:pt x="7965" y="1092557"/>
                    <a:pt x="13389" y="1095990"/>
                    <a:pt x="19482" y="1097212"/>
                  </a:cubicBezTo>
                  <a:cubicBezTo>
                    <a:pt x="32216" y="1101320"/>
                    <a:pt x="44097" y="1107711"/>
                    <a:pt x="54546" y="1116071"/>
                  </a:cubicBezTo>
                  <a:cubicBezTo>
                    <a:pt x="79757" y="1135232"/>
                    <a:pt x="108123" y="1149840"/>
                    <a:pt x="138364" y="1159237"/>
                  </a:cubicBezTo>
                  <a:cubicBezTo>
                    <a:pt x="166077" y="1169791"/>
                    <a:pt x="195461" y="1175280"/>
                    <a:pt x="225115" y="1175442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8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293608" y="3380562"/>
              <a:ext cx="1501568" cy="1408096"/>
            </a:xfrm>
            <a:custGeom>
              <a:avLst/>
              <a:gdLst>
                <a:gd name="connsiteX0" fmla="*/ 891318 w 1501568"/>
                <a:gd name="connsiteY0" fmla="*/ 1294331 h 1408096"/>
                <a:gd name="connsiteX1" fmla="*/ 951807 w 1501568"/>
                <a:gd name="connsiteY1" fmla="*/ 1309418 h 1408096"/>
                <a:gd name="connsiteX2" fmla="*/ 973041 w 1501568"/>
                <a:gd name="connsiteY2" fmla="*/ 1299220 h 1408096"/>
                <a:gd name="connsiteX3" fmla="*/ 998186 w 1501568"/>
                <a:gd name="connsiteY3" fmla="*/ 1259966 h 1408096"/>
                <a:gd name="connsiteX4" fmla="*/ 1033390 w 1501568"/>
                <a:gd name="connsiteY4" fmla="*/ 1202970 h 1408096"/>
                <a:gd name="connsiteX5" fmla="*/ 1063285 w 1501568"/>
                <a:gd name="connsiteY5" fmla="*/ 1149745 h 1408096"/>
                <a:gd name="connsiteX6" fmla="*/ 1102400 w 1501568"/>
                <a:gd name="connsiteY6" fmla="*/ 1082551 h 1408096"/>
                <a:gd name="connsiteX7" fmla="*/ 1141515 w 1501568"/>
                <a:gd name="connsiteY7" fmla="*/ 1015497 h 1408096"/>
                <a:gd name="connsiteX8" fmla="*/ 1226590 w 1501568"/>
                <a:gd name="connsiteY8" fmla="*/ 852052 h 1408096"/>
                <a:gd name="connsiteX9" fmla="*/ 1308172 w 1501568"/>
                <a:gd name="connsiteY9" fmla="*/ 710260 h 1408096"/>
                <a:gd name="connsiteX10" fmla="*/ 1336950 w 1501568"/>
                <a:gd name="connsiteY10" fmla="*/ 652705 h 1408096"/>
                <a:gd name="connsiteX11" fmla="*/ 1363771 w 1501568"/>
                <a:gd name="connsiteY11" fmla="*/ 595150 h 1408096"/>
                <a:gd name="connsiteX12" fmla="*/ 1377741 w 1501568"/>
                <a:gd name="connsiteY12" fmla="*/ 553242 h 1408096"/>
                <a:gd name="connsiteX13" fmla="*/ 1387799 w 1501568"/>
                <a:gd name="connsiteY13" fmla="*/ 501973 h 1408096"/>
                <a:gd name="connsiteX14" fmla="*/ 1393247 w 1501568"/>
                <a:gd name="connsiteY14" fmla="*/ 467328 h 1408096"/>
                <a:gd name="connsiteX15" fmla="*/ 1385844 w 1501568"/>
                <a:gd name="connsiteY15" fmla="*/ 464115 h 1408096"/>
                <a:gd name="connsiteX16" fmla="*/ 1359022 w 1501568"/>
                <a:gd name="connsiteY16" fmla="*/ 505325 h 1408096"/>
                <a:gd name="connsiteX17" fmla="*/ 1346170 w 1501568"/>
                <a:gd name="connsiteY17" fmla="*/ 538573 h 1408096"/>
                <a:gd name="connsiteX18" fmla="*/ 1339045 w 1501568"/>
                <a:gd name="connsiteY18" fmla="*/ 506303 h 1408096"/>
                <a:gd name="connsiteX19" fmla="*/ 1346030 w 1501568"/>
                <a:gd name="connsiteY19" fmla="*/ 466071 h 1408096"/>
                <a:gd name="connsiteX20" fmla="*/ 1373969 w 1501568"/>
                <a:gd name="connsiteY20" fmla="*/ 394127 h 1408096"/>
                <a:gd name="connsiteX21" fmla="*/ 1413364 w 1501568"/>
                <a:gd name="connsiteY21" fmla="*/ 332381 h 1408096"/>
                <a:gd name="connsiteX22" fmla="*/ 1419650 w 1501568"/>
                <a:gd name="connsiteY22" fmla="*/ 313942 h 1408096"/>
                <a:gd name="connsiteX23" fmla="*/ 1461559 w 1501568"/>
                <a:gd name="connsiteY23" fmla="*/ 219367 h 1408096"/>
                <a:gd name="connsiteX24" fmla="*/ 1501373 w 1501568"/>
                <a:gd name="connsiteY24" fmla="*/ 112359 h 1408096"/>
                <a:gd name="connsiteX25" fmla="*/ 1477345 w 1501568"/>
                <a:gd name="connsiteY25" fmla="*/ 68355 h 1408096"/>
                <a:gd name="connsiteX26" fmla="*/ 1357206 w 1501568"/>
                <a:gd name="connsiteY26" fmla="*/ 20160 h 1408096"/>
                <a:gd name="connsiteX27" fmla="*/ 1303143 w 1501568"/>
                <a:gd name="connsiteY27" fmla="*/ 60951 h 1408096"/>
                <a:gd name="connsiteX28" fmla="*/ 1290634 w 1501568"/>
                <a:gd name="connsiteY28" fmla="*/ 76242 h 1408096"/>
                <a:gd name="connsiteX29" fmla="*/ 1283167 w 1501568"/>
                <a:gd name="connsiteY29" fmla="*/ 74921 h 1408096"/>
                <a:gd name="connsiteX30" fmla="*/ 1267660 w 1501568"/>
                <a:gd name="connsiteY30" fmla="*/ 72965 h 1408096"/>
                <a:gd name="connsiteX31" fmla="*/ 1098069 w 1501568"/>
                <a:gd name="connsiteY31" fmla="*/ 369540 h 1408096"/>
                <a:gd name="connsiteX32" fmla="*/ 989106 w 1501568"/>
                <a:gd name="connsiteY32" fmla="*/ 576012 h 1408096"/>
                <a:gd name="connsiteX33" fmla="*/ 947197 w 1501568"/>
                <a:gd name="connsiteY33" fmla="*/ 650610 h 1408096"/>
                <a:gd name="connsiteX34" fmla="*/ 944962 w 1501568"/>
                <a:gd name="connsiteY34" fmla="*/ 570983 h 1408096"/>
                <a:gd name="connsiteX35" fmla="*/ 954321 w 1501568"/>
                <a:gd name="connsiteY35" fmla="*/ 329727 h 1408096"/>
                <a:gd name="connsiteX36" fmla="*/ 957953 w 1501568"/>
                <a:gd name="connsiteY36" fmla="*/ 222720 h 1408096"/>
                <a:gd name="connsiteX37" fmla="*/ 957954 w 1501568"/>
                <a:gd name="connsiteY37" fmla="*/ 175642 h 1408096"/>
                <a:gd name="connsiteX38" fmla="*/ 922750 w 1501568"/>
                <a:gd name="connsiteY38" fmla="*/ 159437 h 1408096"/>
                <a:gd name="connsiteX39" fmla="*/ 786267 w 1501568"/>
                <a:gd name="connsiteY39" fmla="*/ 110124 h 1408096"/>
                <a:gd name="connsiteX40" fmla="*/ 683450 w 1501568"/>
                <a:gd name="connsiteY40" fmla="*/ 82185 h 1408096"/>
                <a:gd name="connsiteX41" fmla="*/ 654533 w 1501568"/>
                <a:gd name="connsiteY41" fmla="*/ 84560 h 1408096"/>
                <a:gd name="connsiteX42" fmla="*/ 637490 w 1501568"/>
                <a:gd name="connsiteY42" fmla="*/ 104536 h 1408096"/>
                <a:gd name="connsiteX43" fmla="*/ 466502 w 1501568"/>
                <a:gd name="connsiteY43" fmla="*/ 444557 h 1408096"/>
                <a:gd name="connsiteX44" fmla="*/ 410623 w 1501568"/>
                <a:gd name="connsiteY44" fmla="*/ 550587 h 1408096"/>
                <a:gd name="connsiteX45" fmla="*/ 405594 w 1501568"/>
                <a:gd name="connsiteY45" fmla="*/ 523765 h 1408096"/>
                <a:gd name="connsiteX46" fmla="*/ 403359 w 1501568"/>
                <a:gd name="connsiteY46" fmla="*/ 444138 h 1408096"/>
                <a:gd name="connsiteX47" fmla="*/ 408807 w 1501568"/>
                <a:gd name="connsiteY47" fmla="*/ 300810 h 1408096"/>
                <a:gd name="connsiteX48" fmla="*/ 414116 w 1501568"/>
                <a:gd name="connsiteY48" fmla="*/ 191986 h 1408096"/>
                <a:gd name="connsiteX49" fmla="*/ 413138 w 1501568"/>
                <a:gd name="connsiteY49" fmla="*/ 103279 h 1408096"/>
                <a:gd name="connsiteX50" fmla="*/ 367038 w 1501568"/>
                <a:gd name="connsiteY50" fmla="*/ 85677 h 1408096"/>
                <a:gd name="connsiteX51" fmla="*/ 109018 w 1501568"/>
                <a:gd name="connsiteY51" fmla="*/ -96 h 1408096"/>
                <a:gd name="connsiteX52" fmla="*/ 89880 w 1501568"/>
                <a:gd name="connsiteY52" fmla="*/ 15410 h 1408096"/>
                <a:gd name="connsiteX53" fmla="*/ 56632 w 1501568"/>
                <a:gd name="connsiteY53" fmla="*/ 393708 h 1408096"/>
                <a:gd name="connsiteX54" fmla="*/ 24782 w 1501568"/>
                <a:gd name="connsiteY54" fmla="*/ 835288 h 1408096"/>
                <a:gd name="connsiteX55" fmla="*/ 55 w 1501568"/>
                <a:gd name="connsiteY55" fmla="*/ 1238452 h 1408096"/>
                <a:gd name="connsiteX56" fmla="*/ 2151 w 1501568"/>
                <a:gd name="connsiteY56" fmla="*/ 1245577 h 1408096"/>
                <a:gd name="connsiteX57" fmla="*/ 2151 w 1501568"/>
                <a:gd name="connsiteY57" fmla="*/ 1249209 h 1408096"/>
                <a:gd name="connsiteX58" fmla="*/ 125363 w 1501568"/>
                <a:gd name="connsiteY58" fmla="*/ 1322549 h 1408096"/>
                <a:gd name="connsiteX59" fmla="*/ 270647 w 1501568"/>
                <a:gd name="connsiteY59" fmla="*/ 1402176 h 1408096"/>
                <a:gd name="connsiteX60" fmla="*/ 299844 w 1501568"/>
                <a:gd name="connsiteY60" fmla="*/ 1407904 h 1408096"/>
                <a:gd name="connsiteX61" fmla="*/ 320379 w 1501568"/>
                <a:gd name="connsiteY61" fmla="*/ 1383317 h 1408096"/>
                <a:gd name="connsiteX62" fmla="*/ 330437 w 1501568"/>
                <a:gd name="connsiteY62" fmla="*/ 1368370 h 1408096"/>
                <a:gd name="connsiteX63" fmla="*/ 369273 w 1501568"/>
                <a:gd name="connsiteY63" fmla="*/ 1312491 h 1408096"/>
                <a:gd name="connsiteX64" fmla="*/ 453929 w 1501568"/>
                <a:gd name="connsiteY64" fmla="*/ 1163296 h 1408096"/>
                <a:gd name="connsiteX65" fmla="*/ 526990 w 1501568"/>
                <a:gd name="connsiteY65" fmla="*/ 1031003 h 1408096"/>
                <a:gd name="connsiteX66" fmla="*/ 563590 w 1501568"/>
                <a:gd name="connsiteY66" fmla="*/ 967581 h 1408096"/>
                <a:gd name="connsiteX67" fmla="*/ 575046 w 1501568"/>
                <a:gd name="connsiteY67" fmla="*/ 945229 h 1408096"/>
                <a:gd name="connsiteX68" fmla="*/ 590552 w 1501568"/>
                <a:gd name="connsiteY68" fmla="*/ 911981 h 1408096"/>
                <a:gd name="connsiteX69" fmla="*/ 607874 w 1501568"/>
                <a:gd name="connsiteY69" fmla="*/ 878454 h 1408096"/>
                <a:gd name="connsiteX70" fmla="*/ 629946 w 1501568"/>
                <a:gd name="connsiteY70" fmla="*/ 813915 h 1408096"/>
                <a:gd name="connsiteX71" fmla="*/ 647688 w 1501568"/>
                <a:gd name="connsiteY71" fmla="*/ 985043 h 1408096"/>
                <a:gd name="connsiteX72" fmla="*/ 656489 w 1501568"/>
                <a:gd name="connsiteY72" fmla="*/ 1158406 h 1408096"/>
                <a:gd name="connsiteX73" fmla="*/ 679259 w 1501568"/>
                <a:gd name="connsiteY73" fmla="*/ 1177125 h 1408096"/>
                <a:gd name="connsiteX74" fmla="*/ 784451 w 1501568"/>
                <a:gd name="connsiteY74" fmla="*/ 1234261 h 1408096"/>
                <a:gd name="connsiteX75" fmla="*/ 891318 w 1501568"/>
                <a:gd name="connsiteY75" fmla="*/ 1294331 h 1408096"/>
                <a:gd name="connsiteX76" fmla="*/ 1273248 w 1501568"/>
                <a:gd name="connsiteY76" fmla="*/ 116131 h 1408096"/>
                <a:gd name="connsiteX77" fmla="*/ 1277015 w 1501568"/>
                <a:gd name="connsiteY77" fmla="*/ 119624 h 1408096"/>
                <a:gd name="connsiteX78" fmla="*/ 1273522 w 1501568"/>
                <a:gd name="connsiteY78" fmla="*/ 123390 h 1408096"/>
                <a:gd name="connsiteX79" fmla="*/ 1269756 w 1501568"/>
                <a:gd name="connsiteY79" fmla="*/ 119903 h 1408096"/>
                <a:gd name="connsiteX80" fmla="*/ 1272550 w 1501568"/>
                <a:gd name="connsiteY80" fmla="*/ 116131 h 140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501568" h="1408096">
                  <a:moveTo>
                    <a:pt x="891318" y="1294331"/>
                  </a:moveTo>
                  <a:cubicBezTo>
                    <a:pt x="900399" y="1305925"/>
                    <a:pt x="920515" y="1310955"/>
                    <a:pt x="951807" y="1309418"/>
                  </a:cubicBezTo>
                  <a:cubicBezTo>
                    <a:pt x="965777" y="1308580"/>
                    <a:pt x="973320" y="1305227"/>
                    <a:pt x="973041" y="1299220"/>
                  </a:cubicBezTo>
                  <a:cubicBezTo>
                    <a:pt x="972761" y="1293213"/>
                    <a:pt x="981143" y="1281199"/>
                    <a:pt x="998186" y="1259966"/>
                  </a:cubicBezTo>
                  <a:cubicBezTo>
                    <a:pt x="1011399" y="1241921"/>
                    <a:pt x="1023170" y="1222863"/>
                    <a:pt x="1033390" y="1202970"/>
                  </a:cubicBezTo>
                  <a:cubicBezTo>
                    <a:pt x="1047359" y="1176287"/>
                    <a:pt x="1057557" y="1158546"/>
                    <a:pt x="1063285" y="1149745"/>
                  </a:cubicBezTo>
                  <a:cubicBezTo>
                    <a:pt x="1071108" y="1138569"/>
                    <a:pt x="1084099" y="1116078"/>
                    <a:pt x="1102400" y="1082551"/>
                  </a:cubicBezTo>
                  <a:cubicBezTo>
                    <a:pt x="1120700" y="1049024"/>
                    <a:pt x="1133552" y="1026672"/>
                    <a:pt x="1141515" y="1015497"/>
                  </a:cubicBezTo>
                  <a:cubicBezTo>
                    <a:pt x="1173968" y="963247"/>
                    <a:pt x="1202408" y="908608"/>
                    <a:pt x="1226590" y="852052"/>
                  </a:cubicBezTo>
                  <a:cubicBezTo>
                    <a:pt x="1263842" y="769259"/>
                    <a:pt x="1291036" y="721995"/>
                    <a:pt x="1308172" y="710260"/>
                  </a:cubicBezTo>
                  <a:cubicBezTo>
                    <a:pt x="1319523" y="692006"/>
                    <a:pt x="1329157" y="672738"/>
                    <a:pt x="1336950" y="652705"/>
                  </a:cubicBezTo>
                  <a:cubicBezTo>
                    <a:pt x="1344923" y="633084"/>
                    <a:pt x="1353874" y="613875"/>
                    <a:pt x="1363771" y="595150"/>
                  </a:cubicBezTo>
                  <a:cubicBezTo>
                    <a:pt x="1372155" y="582712"/>
                    <a:pt x="1376985" y="568222"/>
                    <a:pt x="1377741" y="553242"/>
                  </a:cubicBezTo>
                  <a:cubicBezTo>
                    <a:pt x="1377488" y="535638"/>
                    <a:pt x="1380914" y="518176"/>
                    <a:pt x="1387799" y="501973"/>
                  </a:cubicBezTo>
                  <a:cubicBezTo>
                    <a:pt x="1393946" y="481158"/>
                    <a:pt x="1395762" y="469703"/>
                    <a:pt x="1393247" y="467328"/>
                  </a:cubicBezTo>
                  <a:cubicBezTo>
                    <a:pt x="1391308" y="465311"/>
                    <a:pt x="1388641" y="464154"/>
                    <a:pt x="1385844" y="464115"/>
                  </a:cubicBezTo>
                  <a:cubicBezTo>
                    <a:pt x="1374947" y="464115"/>
                    <a:pt x="1366007" y="478085"/>
                    <a:pt x="1359022" y="505325"/>
                  </a:cubicBezTo>
                  <a:cubicBezTo>
                    <a:pt x="1353993" y="527258"/>
                    <a:pt x="1349802" y="538294"/>
                    <a:pt x="1346170" y="538573"/>
                  </a:cubicBezTo>
                  <a:cubicBezTo>
                    <a:pt x="1331828" y="539318"/>
                    <a:pt x="1329453" y="528561"/>
                    <a:pt x="1339045" y="506303"/>
                  </a:cubicBezTo>
                  <a:cubicBezTo>
                    <a:pt x="1345143" y="493827"/>
                    <a:pt x="1347565" y="479873"/>
                    <a:pt x="1346030" y="466071"/>
                  </a:cubicBezTo>
                  <a:cubicBezTo>
                    <a:pt x="1346030" y="456758"/>
                    <a:pt x="1355343" y="432776"/>
                    <a:pt x="1373969" y="394127"/>
                  </a:cubicBezTo>
                  <a:cubicBezTo>
                    <a:pt x="1393108" y="355711"/>
                    <a:pt x="1406239" y="335035"/>
                    <a:pt x="1413364" y="332381"/>
                  </a:cubicBezTo>
                  <a:cubicBezTo>
                    <a:pt x="1418113" y="329774"/>
                    <a:pt x="1420209" y="323627"/>
                    <a:pt x="1419650" y="313942"/>
                  </a:cubicBezTo>
                  <a:cubicBezTo>
                    <a:pt x="1419650" y="306677"/>
                    <a:pt x="1433620" y="275245"/>
                    <a:pt x="1461559" y="219367"/>
                  </a:cubicBezTo>
                  <a:cubicBezTo>
                    <a:pt x="1489498" y="166142"/>
                    <a:pt x="1502211" y="130380"/>
                    <a:pt x="1501373" y="112359"/>
                  </a:cubicBezTo>
                  <a:cubicBezTo>
                    <a:pt x="1498770" y="95328"/>
                    <a:pt x="1490265" y="79753"/>
                    <a:pt x="1477345" y="68355"/>
                  </a:cubicBezTo>
                  <a:cubicBezTo>
                    <a:pt x="1446134" y="35701"/>
                    <a:pt x="1402332" y="18129"/>
                    <a:pt x="1357206" y="20160"/>
                  </a:cubicBezTo>
                  <a:cubicBezTo>
                    <a:pt x="1323586" y="21836"/>
                    <a:pt x="1305565" y="35433"/>
                    <a:pt x="1303143" y="60951"/>
                  </a:cubicBezTo>
                  <a:cubicBezTo>
                    <a:pt x="1303911" y="68628"/>
                    <a:pt x="1298311" y="75474"/>
                    <a:pt x="1290634" y="76242"/>
                  </a:cubicBezTo>
                  <a:cubicBezTo>
                    <a:pt x="1288071" y="76499"/>
                    <a:pt x="1285486" y="76041"/>
                    <a:pt x="1283167" y="74921"/>
                  </a:cubicBezTo>
                  <a:cubicBezTo>
                    <a:pt x="1278086" y="73699"/>
                    <a:pt x="1272886" y="73043"/>
                    <a:pt x="1267660" y="72965"/>
                  </a:cubicBezTo>
                  <a:cubicBezTo>
                    <a:pt x="1252015" y="73803"/>
                    <a:pt x="1195484" y="172662"/>
                    <a:pt x="1098069" y="369540"/>
                  </a:cubicBezTo>
                  <a:cubicBezTo>
                    <a:pt x="1065194" y="436502"/>
                    <a:pt x="1028873" y="505325"/>
                    <a:pt x="989106" y="576012"/>
                  </a:cubicBezTo>
                  <a:lnTo>
                    <a:pt x="947197" y="650610"/>
                  </a:lnTo>
                  <a:lnTo>
                    <a:pt x="944962" y="570983"/>
                  </a:lnTo>
                  <a:cubicBezTo>
                    <a:pt x="943989" y="490457"/>
                    <a:pt x="947113" y="409935"/>
                    <a:pt x="954321" y="329727"/>
                  </a:cubicBezTo>
                  <a:cubicBezTo>
                    <a:pt x="958507" y="294221"/>
                    <a:pt x="959722" y="258428"/>
                    <a:pt x="957953" y="222720"/>
                  </a:cubicBezTo>
                  <a:lnTo>
                    <a:pt x="957954" y="175642"/>
                  </a:lnTo>
                  <a:lnTo>
                    <a:pt x="922750" y="159437"/>
                  </a:lnTo>
                  <a:cubicBezTo>
                    <a:pt x="884473" y="143232"/>
                    <a:pt x="838979" y="126795"/>
                    <a:pt x="786267" y="110124"/>
                  </a:cubicBezTo>
                  <a:cubicBezTo>
                    <a:pt x="752744" y="98244"/>
                    <a:pt x="718375" y="88904"/>
                    <a:pt x="683450" y="82185"/>
                  </a:cubicBezTo>
                  <a:cubicBezTo>
                    <a:pt x="673746" y="81290"/>
                    <a:pt x="663961" y="82093"/>
                    <a:pt x="654533" y="84560"/>
                  </a:cubicBezTo>
                  <a:cubicBezTo>
                    <a:pt x="647218" y="89631"/>
                    <a:pt x="641346" y="96514"/>
                    <a:pt x="637490" y="104536"/>
                  </a:cubicBezTo>
                  <a:cubicBezTo>
                    <a:pt x="602845" y="158180"/>
                    <a:pt x="545849" y="271520"/>
                    <a:pt x="466502" y="444557"/>
                  </a:cubicBezTo>
                  <a:cubicBezTo>
                    <a:pt x="433813" y="514964"/>
                    <a:pt x="415187" y="550308"/>
                    <a:pt x="410623" y="550587"/>
                  </a:cubicBezTo>
                  <a:cubicBezTo>
                    <a:pt x="408202" y="550587"/>
                    <a:pt x="406525" y="541646"/>
                    <a:pt x="405594" y="523765"/>
                  </a:cubicBezTo>
                  <a:cubicBezTo>
                    <a:pt x="404057" y="493591"/>
                    <a:pt x="403359" y="467049"/>
                    <a:pt x="403359" y="444138"/>
                  </a:cubicBezTo>
                  <a:cubicBezTo>
                    <a:pt x="403359" y="356036"/>
                    <a:pt x="405175" y="308260"/>
                    <a:pt x="408807" y="300810"/>
                  </a:cubicBezTo>
                  <a:cubicBezTo>
                    <a:pt x="413991" y="264783"/>
                    <a:pt x="415769" y="228347"/>
                    <a:pt x="414116" y="191986"/>
                  </a:cubicBezTo>
                  <a:lnTo>
                    <a:pt x="413138" y="103279"/>
                  </a:lnTo>
                  <a:lnTo>
                    <a:pt x="367038" y="85677"/>
                  </a:lnTo>
                  <a:cubicBezTo>
                    <a:pt x="214676" y="27470"/>
                    <a:pt x="128669" y="-1121"/>
                    <a:pt x="109018" y="-96"/>
                  </a:cubicBezTo>
                  <a:cubicBezTo>
                    <a:pt x="99595" y="-637"/>
                    <a:pt x="91306" y="6079"/>
                    <a:pt x="89880" y="15410"/>
                  </a:cubicBezTo>
                  <a:cubicBezTo>
                    <a:pt x="82057" y="50707"/>
                    <a:pt x="70975" y="176806"/>
                    <a:pt x="56632" y="393708"/>
                  </a:cubicBezTo>
                  <a:cubicBezTo>
                    <a:pt x="45177" y="572892"/>
                    <a:pt x="34560" y="720086"/>
                    <a:pt x="24782" y="835288"/>
                  </a:cubicBezTo>
                  <a:cubicBezTo>
                    <a:pt x="6621" y="1070444"/>
                    <a:pt x="-1621" y="1204832"/>
                    <a:pt x="55" y="1238452"/>
                  </a:cubicBezTo>
                  <a:cubicBezTo>
                    <a:pt x="212" y="1240954"/>
                    <a:pt x="928" y="1243389"/>
                    <a:pt x="2151" y="1245577"/>
                  </a:cubicBezTo>
                  <a:lnTo>
                    <a:pt x="2151" y="1249209"/>
                  </a:lnTo>
                  <a:cubicBezTo>
                    <a:pt x="4665" y="1252748"/>
                    <a:pt x="45736" y="1277194"/>
                    <a:pt x="125363" y="1322549"/>
                  </a:cubicBezTo>
                  <a:cubicBezTo>
                    <a:pt x="204990" y="1367904"/>
                    <a:pt x="253418" y="1394446"/>
                    <a:pt x="270647" y="1402176"/>
                  </a:cubicBezTo>
                  <a:cubicBezTo>
                    <a:pt x="279779" y="1406400"/>
                    <a:pt x="289793" y="1408364"/>
                    <a:pt x="299844" y="1407904"/>
                  </a:cubicBezTo>
                  <a:cubicBezTo>
                    <a:pt x="313813" y="1407904"/>
                    <a:pt x="321217" y="1398963"/>
                    <a:pt x="320379" y="1383317"/>
                  </a:cubicBezTo>
                  <a:cubicBezTo>
                    <a:pt x="319642" y="1376550"/>
                    <a:pt x="323890" y="1370236"/>
                    <a:pt x="330437" y="1368370"/>
                  </a:cubicBezTo>
                  <a:cubicBezTo>
                    <a:pt x="346060" y="1351754"/>
                    <a:pt x="359146" y="1332926"/>
                    <a:pt x="369273" y="1312491"/>
                  </a:cubicBezTo>
                  <a:cubicBezTo>
                    <a:pt x="409785" y="1233144"/>
                    <a:pt x="438143" y="1183412"/>
                    <a:pt x="453929" y="1163296"/>
                  </a:cubicBezTo>
                  <a:cubicBezTo>
                    <a:pt x="482139" y="1121440"/>
                    <a:pt x="506588" y="1077170"/>
                    <a:pt x="526990" y="1031003"/>
                  </a:cubicBezTo>
                  <a:cubicBezTo>
                    <a:pt x="542077" y="996544"/>
                    <a:pt x="554278" y="975404"/>
                    <a:pt x="563590" y="967581"/>
                  </a:cubicBezTo>
                  <a:cubicBezTo>
                    <a:pt x="570975" y="962575"/>
                    <a:pt x="575294" y="954147"/>
                    <a:pt x="575046" y="945229"/>
                  </a:cubicBezTo>
                  <a:cubicBezTo>
                    <a:pt x="577400" y="933039"/>
                    <a:pt x="582726" y="921619"/>
                    <a:pt x="590552" y="911981"/>
                  </a:cubicBezTo>
                  <a:cubicBezTo>
                    <a:pt x="598201" y="901878"/>
                    <a:pt x="604060" y="890538"/>
                    <a:pt x="607874" y="878454"/>
                  </a:cubicBezTo>
                  <a:cubicBezTo>
                    <a:pt x="615418" y="836546"/>
                    <a:pt x="622682" y="814334"/>
                    <a:pt x="629946" y="813915"/>
                  </a:cubicBezTo>
                  <a:cubicBezTo>
                    <a:pt x="637211" y="813496"/>
                    <a:pt x="641821" y="870631"/>
                    <a:pt x="647688" y="985043"/>
                  </a:cubicBezTo>
                  <a:lnTo>
                    <a:pt x="656489" y="1158406"/>
                  </a:lnTo>
                  <a:lnTo>
                    <a:pt x="679259" y="1177125"/>
                  </a:lnTo>
                  <a:cubicBezTo>
                    <a:pt x="685406" y="1181782"/>
                    <a:pt x="720470" y="1200827"/>
                    <a:pt x="784451" y="1234261"/>
                  </a:cubicBezTo>
                  <a:cubicBezTo>
                    <a:pt x="848432" y="1267695"/>
                    <a:pt x="884054" y="1287719"/>
                    <a:pt x="891318" y="1294331"/>
                  </a:cubicBezTo>
                  <a:close/>
                  <a:moveTo>
                    <a:pt x="1273248" y="116131"/>
                  </a:moveTo>
                  <a:cubicBezTo>
                    <a:pt x="1275253" y="116056"/>
                    <a:pt x="1276939" y="117619"/>
                    <a:pt x="1277015" y="119624"/>
                  </a:cubicBezTo>
                  <a:cubicBezTo>
                    <a:pt x="1277090" y="121629"/>
                    <a:pt x="1275527" y="123315"/>
                    <a:pt x="1273522" y="123390"/>
                  </a:cubicBezTo>
                  <a:cubicBezTo>
                    <a:pt x="1271520" y="123466"/>
                    <a:pt x="1269835" y="121906"/>
                    <a:pt x="1269756" y="119903"/>
                  </a:cubicBezTo>
                  <a:cubicBezTo>
                    <a:pt x="1268499" y="117528"/>
                    <a:pt x="1270035" y="116271"/>
                    <a:pt x="1272550" y="116131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9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1614065" y="3298310"/>
              <a:ext cx="699602" cy="1467935"/>
            </a:xfrm>
            <a:custGeom>
              <a:avLst/>
              <a:gdLst>
                <a:gd name="connsiteX0" fmla="*/ 421891 w 699602"/>
                <a:gd name="connsiteY0" fmla="*/ 1036143 h 1467935"/>
                <a:gd name="connsiteX1" fmla="*/ 423428 w 699602"/>
                <a:gd name="connsiteY1" fmla="*/ 1030695 h 1467935"/>
                <a:gd name="connsiteX2" fmla="*/ 424964 w 699602"/>
                <a:gd name="connsiteY2" fmla="*/ 1025107 h 1467935"/>
                <a:gd name="connsiteX3" fmla="*/ 428038 w 699602"/>
                <a:gd name="connsiteY3" fmla="*/ 1014071 h 1467935"/>
                <a:gd name="connsiteX4" fmla="*/ 457514 w 699602"/>
                <a:gd name="connsiteY4" fmla="*/ 917541 h 1467935"/>
                <a:gd name="connsiteX5" fmla="*/ 492298 w 699602"/>
                <a:gd name="connsiteY5" fmla="*/ 817099 h 1467935"/>
                <a:gd name="connsiteX6" fmla="*/ 501378 w 699602"/>
                <a:gd name="connsiteY6" fmla="*/ 784131 h 1467935"/>
                <a:gd name="connsiteX7" fmla="*/ 520935 w 699602"/>
                <a:gd name="connsiteY7" fmla="*/ 705202 h 1467935"/>
                <a:gd name="connsiteX8" fmla="*/ 543567 w 699602"/>
                <a:gd name="connsiteY8" fmla="*/ 615378 h 1467935"/>
                <a:gd name="connsiteX9" fmla="*/ 579329 w 699602"/>
                <a:gd name="connsiteY9" fmla="*/ 499430 h 1467935"/>
                <a:gd name="connsiteX10" fmla="*/ 594695 w 699602"/>
                <a:gd name="connsiteY10" fmla="*/ 446206 h 1467935"/>
                <a:gd name="connsiteX11" fmla="*/ 621936 w 699602"/>
                <a:gd name="connsiteY11" fmla="*/ 377754 h 1467935"/>
                <a:gd name="connsiteX12" fmla="*/ 649037 w 699602"/>
                <a:gd name="connsiteY12" fmla="*/ 303994 h 1467935"/>
                <a:gd name="connsiteX13" fmla="*/ 656720 w 699602"/>
                <a:gd name="connsiteY13" fmla="*/ 277312 h 1467935"/>
                <a:gd name="connsiteX14" fmla="*/ 664264 w 699602"/>
                <a:gd name="connsiteY14" fmla="*/ 249373 h 1467935"/>
                <a:gd name="connsiteX15" fmla="*/ 679072 w 699602"/>
                <a:gd name="connsiteY15" fmla="*/ 219618 h 1467935"/>
                <a:gd name="connsiteX16" fmla="*/ 688152 w 699602"/>
                <a:gd name="connsiteY16" fmla="*/ 201876 h 1467935"/>
                <a:gd name="connsiteX17" fmla="*/ 693740 w 699602"/>
                <a:gd name="connsiteY17" fmla="*/ 187906 h 1467935"/>
                <a:gd name="connsiteX18" fmla="*/ 699188 w 699602"/>
                <a:gd name="connsiteY18" fmla="*/ 151446 h 1467935"/>
                <a:gd name="connsiteX19" fmla="*/ 690388 w 699602"/>
                <a:gd name="connsiteY19" fmla="*/ 121132 h 1467935"/>
                <a:gd name="connsiteX20" fmla="*/ 686196 w 699602"/>
                <a:gd name="connsiteY20" fmla="*/ 110515 h 1467935"/>
                <a:gd name="connsiteX21" fmla="*/ 677954 w 699602"/>
                <a:gd name="connsiteY21" fmla="*/ 90957 h 1467935"/>
                <a:gd name="connsiteX22" fmla="*/ 542449 w 699602"/>
                <a:gd name="connsiteY22" fmla="*/ 41784 h 1467935"/>
                <a:gd name="connsiteX23" fmla="*/ 405407 w 699602"/>
                <a:gd name="connsiteY23" fmla="*/ -125 h 1467935"/>
                <a:gd name="connsiteX24" fmla="*/ 363498 w 699602"/>
                <a:gd name="connsiteY24" fmla="*/ 94450 h 1467935"/>
                <a:gd name="connsiteX25" fmla="*/ 222265 w 699602"/>
                <a:gd name="connsiteY25" fmla="*/ 449279 h 1467935"/>
                <a:gd name="connsiteX26" fmla="*/ 151718 w 699602"/>
                <a:gd name="connsiteY26" fmla="*/ 662874 h 1467935"/>
                <a:gd name="connsiteX27" fmla="*/ 80892 w 699602"/>
                <a:gd name="connsiteY27" fmla="*/ 945341 h 1467935"/>
                <a:gd name="connsiteX28" fmla="*/ 11044 w 699602"/>
                <a:gd name="connsiteY28" fmla="*/ 1272929 h 1467935"/>
                <a:gd name="connsiteX29" fmla="*/ -132 w 699602"/>
                <a:gd name="connsiteY29" fmla="*/ 1374907 h 1467935"/>
                <a:gd name="connsiteX30" fmla="*/ 2243 w 699602"/>
                <a:gd name="connsiteY30" fmla="*/ 1385664 h 1467935"/>
                <a:gd name="connsiteX31" fmla="*/ 19426 w 699602"/>
                <a:gd name="connsiteY31" fmla="*/ 1368481 h 1467935"/>
                <a:gd name="connsiteX32" fmla="*/ 23896 w 699602"/>
                <a:gd name="connsiteY32" fmla="*/ 1350181 h 1467935"/>
                <a:gd name="connsiteX33" fmla="*/ 39262 w 699602"/>
                <a:gd name="connsiteY33" fmla="*/ 1367503 h 1467935"/>
                <a:gd name="connsiteX34" fmla="*/ 57004 w 699602"/>
                <a:gd name="connsiteY34" fmla="*/ 1395442 h 1467935"/>
                <a:gd name="connsiteX35" fmla="*/ 63150 w 699602"/>
                <a:gd name="connsiteY35" fmla="*/ 1407736 h 1467935"/>
                <a:gd name="connsiteX36" fmla="*/ 80473 w 699602"/>
                <a:gd name="connsiteY36" fmla="*/ 1430367 h 1467935"/>
                <a:gd name="connsiteX37" fmla="*/ 107015 w 699602"/>
                <a:gd name="connsiteY37" fmla="*/ 1452578 h 1467935"/>
                <a:gd name="connsiteX38" fmla="*/ 123639 w 699602"/>
                <a:gd name="connsiteY38" fmla="*/ 1459004 h 1467935"/>
                <a:gd name="connsiteX39" fmla="*/ 129506 w 699602"/>
                <a:gd name="connsiteY39" fmla="*/ 1467805 h 1467935"/>
                <a:gd name="connsiteX40" fmla="*/ 161776 w 699602"/>
                <a:gd name="connsiteY40" fmla="*/ 1425896 h 1467935"/>
                <a:gd name="connsiteX41" fmla="*/ 178540 w 699602"/>
                <a:gd name="connsiteY41" fmla="*/ 1399633 h 1467935"/>
                <a:gd name="connsiteX42" fmla="*/ 190553 w 699602"/>
                <a:gd name="connsiteY42" fmla="*/ 1384546 h 1467935"/>
                <a:gd name="connsiteX43" fmla="*/ 184128 w 699602"/>
                <a:gd name="connsiteY43" fmla="*/ 1401170 h 1467935"/>
                <a:gd name="connsiteX44" fmla="*/ 179518 w 699602"/>
                <a:gd name="connsiteY44" fmla="*/ 1417794 h 1467935"/>
                <a:gd name="connsiteX45" fmla="*/ 183429 w 699602"/>
                <a:gd name="connsiteY45" fmla="*/ 1422963 h 1467935"/>
                <a:gd name="connsiteX46" fmla="*/ 239308 w 699602"/>
                <a:gd name="connsiteY46" fmla="*/ 1371275 h 1467935"/>
                <a:gd name="connsiteX47" fmla="*/ 270600 w 699602"/>
                <a:gd name="connsiteY47" fmla="*/ 1346130 h 1467935"/>
                <a:gd name="connsiteX48" fmla="*/ 286944 w 699602"/>
                <a:gd name="connsiteY48" fmla="*/ 1348924 h 1467935"/>
                <a:gd name="connsiteX49" fmla="*/ 316979 w 699602"/>
                <a:gd name="connsiteY49" fmla="*/ 1332021 h 1467935"/>
                <a:gd name="connsiteX50" fmla="*/ 339051 w 699602"/>
                <a:gd name="connsiteY50" fmla="*/ 1287457 h 1467935"/>
                <a:gd name="connsiteX51" fmla="*/ 354418 w 699602"/>
                <a:gd name="connsiteY51" fmla="*/ 1249600 h 1467935"/>
                <a:gd name="connsiteX52" fmla="*/ 385570 w 699602"/>
                <a:gd name="connsiteY52" fmla="*/ 1169135 h 1467935"/>
                <a:gd name="connsiteX53" fmla="*/ 406385 w 699602"/>
                <a:gd name="connsiteY53" fmla="*/ 1098448 h 1467935"/>
                <a:gd name="connsiteX54" fmla="*/ 420354 w 699602"/>
                <a:gd name="connsiteY54" fmla="*/ 1043408 h 1467935"/>
                <a:gd name="connsiteX55" fmla="*/ 421891 w 699602"/>
                <a:gd name="connsiteY55" fmla="*/ 1036143 h 1467935"/>
                <a:gd name="connsiteX56" fmla="*/ 192929 w 699602"/>
                <a:gd name="connsiteY56" fmla="*/ 1375466 h 1467935"/>
                <a:gd name="connsiteX57" fmla="*/ 188657 w 699602"/>
                <a:gd name="connsiteY57" fmla="*/ 1372612 h 1467935"/>
                <a:gd name="connsiteX58" fmla="*/ 191511 w 699602"/>
                <a:gd name="connsiteY58" fmla="*/ 1368341 h 1467935"/>
                <a:gd name="connsiteX59" fmla="*/ 192929 w 699602"/>
                <a:gd name="connsiteY59" fmla="*/ 1368341 h 1467935"/>
                <a:gd name="connsiteX60" fmla="*/ 198656 w 699602"/>
                <a:gd name="connsiteY60" fmla="*/ 1371694 h 1467935"/>
                <a:gd name="connsiteX61" fmla="*/ 192929 w 699602"/>
                <a:gd name="connsiteY61" fmla="*/ 1375466 h 1467935"/>
                <a:gd name="connsiteX62" fmla="*/ 240146 w 699602"/>
                <a:gd name="connsiteY62" fmla="*/ 1199728 h 1467935"/>
                <a:gd name="connsiteX63" fmla="*/ 236374 w 699602"/>
                <a:gd name="connsiteY63" fmla="*/ 1196235 h 1467935"/>
                <a:gd name="connsiteX64" fmla="*/ 238973 w 699602"/>
                <a:gd name="connsiteY64" fmla="*/ 1192508 h 1467935"/>
                <a:gd name="connsiteX65" fmla="*/ 239727 w 699602"/>
                <a:gd name="connsiteY65" fmla="*/ 1192464 h 1467935"/>
                <a:gd name="connsiteX66" fmla="*/ 243476 w 699602"/>
                <a:gd name="connsiteY66" fmla="*/ 1195366 h 1467935"/>
                <a:gd name="connsiteX67" fmla="*/ 243499 w 699602"/>
                <a:gd name="connsiteY67" fmla="*/ 1195956 h 1467935"/>
                <a:gd name="connsiteX68" fmla="*/ 240900 w 699602"/>
                <a:gd name="connsiteY68" fmla="*/ 1199683 h 1467935"/>
                <a:gd name="connsiteX69" fmla="*/ 240146 w 699602"/>
                <a:gd name="connsiteY69" fmla="*/ 1199728 h 1467935"/>
                <a:gd name="connsiteX70" fmla="*/ 248248 w 699602"/>
                <a:gd name="connsiteY70" fmla="*/ 1182964 h 1467935"/>
                <a:gd name="connsiteX71" fmla="*/ 242660 w 699602"/>
                <a:gd name="connsiteY71" fmla="*/ 1179611 h 1467935"/>
                <a:gd name="connsiteX72" fmla="*/ 247969 w 699602"/>
                <a:gd name="connsiteY72" fmla="*/ 1175840 h 1467935"/>
                <a:gd name="connsiteX73" fmla="*/ 251696 w 699602"/>
                <a:gd name="connsiteY73" fmla="*/ 1178439 h 1467935"/>
                <a:gd name="connsiteX74" fmla="*/ 251741 w 699602"/>
                <a:gd name="connsiteY74" fmla="*/ 1179193 h 1467935"/>
                <a:gd name="connsiteX75" fmla="*/ 248248 w 699602"/>
                <a:gd name="connsiteY75" fmla="*/ 1182545 h 1467935"/>
                <a:gd name="connsiteX76" fmla="*/ 254395 w 699602"/>
                <a:gd name="connsiteY76" fmla="*/ 1159216 h 1467935"/>
                <a:gd name="connsiteX77" fmla="*/ 250544 w 699602"/>
                <a:gd name="connsiteY77" fmla="*/ 1156803 h 1467935"/>
                <a:gd name="connsiteX78" fmla="*/ 250483 w 699602"/>
                <a:gd name="connsiteY78" fmla="*/ 1155723 h 1467935"/>
                <a:gd name="connsiteX79" fmla="*/ 253386 w 699602"/>
                <a:gd name="connsiteY79" fmla="*/ 1151974 h 1467935"/>
                <a:gd name="connsiteX80" fmla="*/ 253976 w 699602"/>
                <a:gd name="connsiteY80" fmla="*/ 1151952 h 1467935"/>
                <a:gd name="connsiteX81" fmla="*/ 257703 w 699602"/>
                <a:gd name="connsiteY81" fmla="*/ 1154551 h 1467935"/>
                <a:gd name="connsiteX82" fmla="*/ 257747 w 699602"/>
                <a:gd name="connsiteY82" fmla="*/ 1155305 h 1467935"/>
                <a:gd name="connsiteX83" fmla="*/ 254395 w 699602"/>
                <a:gd name="connsiteY83" fmla="*/ 1158797 h 1467935"/>
                <a:gd name="connsiteX84" fmla="*/ 260681 w 699602"/>
                <a:gd name="connsiteY84" fmla="*/ 1142592 h 1467935"/>
                <a:gd name="connsiteX85" fmla="*/ 256944 w 699602"/>
                <a:gd name="connsiteY85" fmla="*/ 1140007 h 1467935"/>
                <a:gd name="connsiteX86" fmla="*/ 256909 w 699602"/>
                <a:gd name="connsiteY86" fmla="*/ 1139099 h 1467935"/>
                <a:gd name="connsiteX87" fmla="*/ 260402 w 699602"/>
                <a:gd name="connsiteY87" fmla="*/ 1135328 h 1467935"/>
                <a:gd name="connsiteX88" fmla="*/ 265990 w 699602"/>
                <a:gd name="connsiteY88" fmla="*/ 1138680 h 1467935"/>
                <a:gd name="connsiteX89" fmla="*/ 260681 w 699602"/>
                <a:gd name="connsiteY89" fmla="*/ 1142173 h 1467935"/>
                <a:gd name="connsiteX90" fmla="*/ 275768 w 699602"/>
                <a:gd name="connsiteY90" fmla="*/ 1118285 h 1467935"/>
                <a:gd name="connsiteX91" fmla="*/ 266269 w 699602"/>
                <a:gd name="connsiteY91" fmla="*/ 1126806 h 1467935"/>
                <a:gd name="connsiteX92" fmla="*/ 268364 w 699602"/>
                <a:gd name="connsiteY92" fmla="*/ 1114932 h 1467935"/>
                <a:gd name="connsiteX93" fmla="*/ 275768 w 699602"/>
                <a:gd name="connsiteY93" fmla="*/ 1081964 h 1467935"/>
                <a:gd name="connsiteX94" fmla="*/ 280658 w 699602"/>
                <a:gd name="connsiteY94" fmla="*/ 1070928 h 1467935"/>
                <a:gd name="connsiteX95" fmla="*/ 284988 w 699602"/>
                <a:gd name="connsiteY95" fmla="*/ 1084897 h 1467935"/>
                <a:gd name="connsiteX96" fmla="*/ 275768 w 699602"/>
                <a:gd name="connsiteY96" fmla="*/ 1117865 h 1467935"/>
                <a:gd name="connsiteX97" fmla="*/ 289738 w 699602"/>
                <a:gd name="connsiteY97" fmla="*/ 1061428 h 1467935"/>
                <a:gd name="connsiteX98" fmla="*/ 285966 w 699602"/>
                <a:gd name="connsiteY98" fmla="*/ 1057936 h 1467935"/>
                <a:gd name="connsiteX99" fmla="*/ 289459 w 699602"/>
                <a:gd name="connsiteY99" fmla="*/ 1054164 h 1467935"/>
                <a:gd name="connsiteX100" fmla="*/ 293196 w 699602"/>
                <a:gd name="connsiteY100" fmla="*/ 1056749 h 1467935"/>
                <a:gd name="connsiteX101" fmla="*/ 293231 w 699602"/>
                <a:gd name="connsiteY101" fmla="*/ 1057656 h 1467935"/>
                <a:gd name="connsiteX102" fmla="*/ 289953 w 699602"/>
                <a:gd name="connsiteY102" fmla="*/ 1061082 h 1467935"/>
                <a:gd name="connsiteX103" fmla="*/ 289180 w 699602"/>
                <a:gd name="connsiteY103" fmla="*/ 1061009 h 146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99602" h="1467935">
                  <a:moveTo>
                    <a:pt x="421891" y="1036143"/>
                  </a:moveTo>
                  <a:lnTo>
                    <a:pt x="423428" y="1030695"/>
                  </a:lnTo>
                  <a:lnTo>
                    <a:pt x="424964" y="1025107"/>
                  </a:lnTo>
                  <a:cubicBezTo>
                    <a:pt x="425626" y="1021337"/>
                    <a:pt x="426655" y="1017641"/>
                    <a:pt x="428038" y="1014071"/>
                  </a:cubicBezTo>
                  <a:cubicBezTo>
                    <a:pt x="429015" y="1010439"/>
                    <a:pt x="438934" y="978309"/>
                    <a:pt x="457514" y="917541"/>
                  </a:cubicBezTo>
                  <a:cubicBezTo>
                    <a:pt x="466527" y="883221"/>
                    <a:pt x="478156" y="849643"/>
                    <a:pt x="492298" y="817099"/>
                  </a:cubicBezTo>
                  <a:cubicBezTo>
                    <a:pt x="498927" y="807435"/>
                    <a:pt x="502124" y="795826"/>
                    <a:pt x="501378" y="784131"/>
                  </a:cubicBezTo>
                  <a:cubicBezTo>
                    <a:pt x="502597" y="756785"/>
                    <a:pt x="509245" y="729954"/>
                    <a:pt x="520935" y="705202"/>
                  </a:cubicBezTo>
                  <a:cubicBezTo>
                    <a:pt x="524009" y="694120"/>
                    <a:pt x="531552" y="664178"/>
                    <a:pt x="543567" y="615378"/>
                  </a:cubicBezTo>
                  <a:cubicBezTo>
                    <a:pt x="552852" y="575964"/>
                    <a:pt x="564800" y="537226"/>
                    <a:pt x="579329" y="499430"/>
                  </a:cubicBezTo>
                  <a:cubicBezTo>
                    <a:pt x="587246" y="482618"/>
                    <a:pt x="592433" y="464651"/>
                    <a:pt x="594695" y="446206"/>
                  </a:cubicBezTo>
                  <a:cubicBezTo>
                    <a:pt x="602597" y="422937"/>
                    <a:pt x="611689" y="400090"/>
                    <a:pt x="621936" y="377754"/>
                  </a:cubicBezTo>
                  <a:cubicBezTo>
                    <a:pt x="640376" y="334588"/>
                    <a:pt x="649875" y="310001"/>
                    <a:pt x="649037" y="303994"/>
                  </a:cubicBezTo>
                  <a:cubicBezTo>
                    <a:pt x="649919" y="294700"/>
                    <a:pt x="652524" y="285652"/>
                    <a:pt x="656720" y="277312"/>
                  </a:cubicBezTo>
                  <a:cubicBezTo>
                    <a:pt x="660995" y="268566"/>
                    <a:pt x="663555" y="259082"/>
                    <a:pt x="664264" y="249373"/>
                  </a:cubicBezTo>
                  <a:cubicBezTo>
                    <a:pt x="664129" y="237651"/>
                    <a:pt x="669639" y="226579"/>
                    <a:pt x="679072" y="219618"/>
                  </a:cubicBezTo>
                  <a:cubicBezTo>
                    <a:pt x="684495" y="215274"/>
                    <a:pt x="687800" y="208816"/>
                    <a:pt x="688152" y="201876"/>
                  </a:cubicBezTo>
                  <a:cubicBezTo>
                    <a:pt x="687850" y="196621"/>
                    <a:pt x="689897" y="191504"/>
                    <a:pt x="693740" y="187906"/>
                  </a:cubicBezTo>
                  <a:cubicBezTo>
                    <a:pt x="698350" y="183995"/>
                    <a:pt x="700166" y="171981"/>
                    <a:pt x="699188" y="151446"/>
                  </a:cubicBezTo>
                  <a:cubicBezTo>
                    <a:pt x="698211" y="130911"/>
                    <a:pt x="695137" y="120852"/>
                    <a:pt x="690388" y="121132"/>
                  </a:cubicBezTo>
                  <a:cubicBezTo>
                    <a:pt x="685638" y="121411"/>
                    <a:pt x="684101" y="117779"/>
                    <a:pt x="686196" y="110515"/>
                  </a:cubicBezTo>
                  <a:cubicBezTo>
                    <a:pt x="688631" y="102856"/>
                    <a:pt x="685136" y="94564"/>
                    <a:pt x="677954" y="90957"/>
                  </a:cubicBezTo>
                  <a:cubicBezTo>
                    <a:pt x="672926" y="86301"/>
                    <a:pt x="627757" y="69910"/>
                    <a:pt x="542449" y="41784"/>
                  </a:cubicBezTo>
                  <a:cubicBezTo>
                    <a:pt x="457141" y="13659"/>
                    <a:pt x="411460" y="-311"/>
                    <a:pt x="405407" y="-125"/>
                  </a:cubicBezTo>
                  <a:cubicBezTo>
                    <a:pt x="402892" y="-125"/>
                    <a:pt x="388923" y="31586"/>
                    <a:pt x="363498" y="94450"/>
                  </a:cubicBezTo>
                  <a:cubicBezTo>
                    <a:pt x="340215" y="156009"/>
                    <a:pt x="293137" y="274285"/>
                    <a:pt x="222265" y="449279"/>
                  </a:cubicBezTo>
                  <a:cubicBezTo>
                    <a:pt x="174023" y="570349"/>
                    <a:pt x="150508" y="641547"/>
                    <a:pt x="151718" y="662874"/>
                  </a:cubicBezTo>
                  <a:cubicBezTo>
                    <a:pt x="152370" y="677217"/>
                    <a:pt x="128761" y="771372"/>
                    <a:pt x="80892" y="945341"/>
                  </a:cubicBezTo>
                  <a:cubicBezTo>
                    <a:pt x="49507" y="1052651"/>
                    <a:pt x="26160" y="1162150"/>
                    <a:pt x="11044" y="1272929"/>
                  </a:cubicBezTo>
                  <a:cubicBezTo>
                    <a:pt x="3221" y="1333743"/>
                    <a:pt x="-504" y="1367736"/>
                    <a:pt x="-132" y="1374907"/>
                  </a:cubicBezTo>
                  <a:cubicBezTo>
                    <a:pt x="-164" y="1378626"/>
                    <a:pt x="648" y="1382304"/>
                    <a:pt x="2243" y="1385664"/>
                  </a:cubicBezTo>
                  <a:cubicBezTo>
                    <a:pt x="8483" y="1391438"/>
                    <a:pt x="14210" y="1385710"/>
                    <a:pt x="19426" y="1368481"/>
                  </a:cubicBezTo>
                  <a:lnTo>
                    <a:pt x="23896" y="1350181"/>
                  </a:lnTo>
                  <a:lnTo>
                    <a:pt x="39262" y="1367503"/>
                  </a:lnTo>
                  <a:cubicBezTo>
                    <a:pt x="47747" y="1374910"/>
                    <a:pt x="53908" y="1384613"/>
                    <a:pt x="57004" y="1395442"/>
                  </a:cubicBezTo>
                  <a:cubicBezTo>
                    <a:pt x="57004" y="1403824"/>
                    <a:pt x="59518" y="1408015"/>
                    <a:pt x="63150" y="1407736"/>
                  </a:cubicBezTo>
                  <a:cubicBezTo>
                    <a:pt x="66783" y="1407456"/>
                    <a:pt x="72510" y="1415140"/>
                    <a:pt x="80473" y="1430367"/>
                  </a:cubicBezTo>
                  <a:cubicBezTo>
                    <a:pt x="88435" y="1445593"/>
                    <a:pt x="97376" y="1453137"/>
                    <a:pt x="107015" y="1452578"/>
                  </a:cubicBezTo>
                  <a:cubicBezTo>
                    <a:pt x="116654" y="1452019"/>
                    <a:pt x="123360" y="1454255"/>
                    <a:pt x="123639" y="1459004"/>
                  </a:cubicBezTo>
                  <a:cubicBezTo>
                    <a:pt x="123918" y="1463754"/>
                    <a:pt x="125874" y="1467945"/>
                    <a:pt x="129506" y="1467805"/>
                  </a:cubicBezTo>
                  <a:cubicBezTo>
                    <a:pt x="135560" y="1467805"/>
                    <a:pt x="146316" y="1453835"/>
                    <a:pt x="161776" y="1425896"/>
                  </a:cubicBezTo>
                  <a:lnTo>
                    <a:pt x="178540" y="1399633"/>
                  </a:lnTo>
                  <a:lnTo>
                    <a:pt x="190553" y="1384546"/>
                  </a:lnTo>
                  <a:cubicBezTo>
                    <a:pt x="189364" y="1390410"/>
                    <a:pt x="187191" y="1396030"/>
                    <a:pt x="184128" y="1401170"/>
                  </a:cubicBezTo>
                  <a:cubicBezTo>
                    <a:pt x="181427" y="1406321"/>
                    <a:pt x="179856" y="1411988"/>
                    <a:pt x="179518" y="1417794"/>
                  </a:cubicBezTo>
                  <a:cubicBezTo>
                    <a:pt x="179518" y="1421286"/>
                    <a:pt x="180915" y="1423102"/>
                    <a:pt x="183429" y="1422963"/>
                  </a:cubicBezTo>
                  <a:cubicBezTo>
                    <a:pt x="199075" y="1422125"/>
                    <a:pt x="217702" y="1404895"/>
                    <a:pt x="239308" y="1371275"/>
                  </a:cubicBezTo>
                  <a:cubicBezTo>
                    <a:pt x="250344" y="1351438"/>
                    <a:pt x="260681" y="1343336"/>
                    <a:pt x="270600" y="1346130"/>
                  </a:cubicBezTo>
                  <a:cubicBezTo>
                    <a:pt x="275881" y="1347857"/>
                    <a:pt x="281389" y="1348798"/>
                    <a:pt x="286944" y="1348924"/>
                  </a:cubicBezTo>
                  <a:cubicBezTo>
                    <a:pt x="299045" y="1348283"/>
                    <a:pt x="310153" y="1342032"/>
                    <a:pt x="316979" y="1332021"/>
                  </a:cubicBezTo>
                  <a:cubicBezTo>
                    <a:pt x="326382" y="1318271"/>
                    <a:pt x="333812" y="1303270"/>
                    <a:pt x="339051" y="1287457"/>
                  </a:cubicBezTo>
                  <a:cubicBezTo>
                    <a:pt x="343418" y="1274545"/>
                    <a:pt x="348550" y="1261903"/>
                    <a:pt x="354418" y="1249600"/>
                  </a:cubicBezTo>
                  <a:cubicBezTo>
                    <a:pt x="366403" y="1223425"/>
                    <a:pt x="376805" y="1196555"/>
                    <a:pt x="385570" y="1169135"/>
                  </a:cubicBezTo>
                  <a:cubicBezTo>
                    <a:pt x="394761" y="1146295"/>
                    <a:pt x="401731" y="1122624"/>
                    <a:pt x="406385" y="1098448"/>
                  </a:cubicBezTo>
                  <a:cubicBezTo>
                    <a:pt x="404853" y="1079063"/>
                    <a:pt x="409764" y="1059716"/>
                    <a:pt x="420354" y="1043408"/>
                  </a:cubicBezTo>
                  <a:cubicBezTo>
                    <a:pt x="419795" y="1041172"/>
                    <a:pt x="420773" y="1038658"/>
                    <a:pt x="421891" y="1036143"/>
                  </a:cubicBezTo>
                  <a:close/>
                  <a:moveTo>
                    <a:pt x="192929" y="1375466"/>
                  </a:moveTo>
                  <a:cubicBezTo>
                    <a:pt x="190961" y="1375857"/>
                    <a:pt x="189049" y="1374580"/>
                    <a:pt x="188657" y="1372612"/>
                  </a:cubicBezTo>
                  <a:cubicBezTo>
                    <a:pt x="188266" y="1370645"/>
                    <a:pt x="189543" y="1368733"/>
                    <a:pt x="191511" y="1368341"/>
                  </a:cubicBezTo>
                  <a:cubicBezTo>
                    <a:pt x="191979" y="1368248"/>
                    <a:pt x="192460" y="1368248"/>
                    <a:pt x="192929" y="1368341"/>
                  </a:cubicBezTo>
                  <a:cubicBezTo>
                    <a:pt x="196561" y="1368341"/>
                    <a:pt x="198516" y="1369179"/>
                    <a:pt x="198656" y="1371694"/>
                  </a:cubicBezTo>
                  <a:cubicBezTo>
                    <a:pt x="198796" y="1374208"/>
                    <a:pt x="196561" y="1375326"/>
                    <a:pt x="192929" y="1375466"/>
                  </a:cubicBezTo>
                  <a:close/>
                  <a:moveTo>
                    <a:pt x="240146" y="1199728"/>
                  </a:moveTo>
                  <a:cubicBezTo>
                    <a:pt x="237632" y="1199728"/>
                    <a:pt x="236514" y="1198750"/>
                    <a:pt x="236374" y="1196235"/>
                  </a:cubicBezTo>
                  <a:cubicBezTo>
                    <a:pt x="236063" y="1194488"/>
                    <a:pt x="237226" y="1192820"/>
                    <a:pt x="238973" y="1192508"/>
                  </a:cubicBezTo>
                  <a:cubicBezTo>
                    <a:pt x="239222" y="1192464"/>
                    <a:pt x="239475" y="1192449"/>
                    <a:pt x="239727" y="1192464"/>
                  </a:cubicBezTo>
                  <a:cubicBezTo>
                    <a:pt x="241564" y="1192230"/>
                    <a:pt x="243243" y="1193529"/>
                    <a:pt x="243476" y="1195366"/>
                  </a:cubicBezTo>
                  <a:cubicBezTo>
                    <a:pt x="243501" y="1195562"/>
                    <a:pt x="243509" y="1195759"/>
                    <a:pt x="243499" y="1195956"/>
                  </a:cubicBezTo>
                  <a:cubicBezTo>
                    <a:pt x="243811" y="1197703"/>
                    <a:pt x="242647" y="1199372"/>
                    <a:pt x="240900" y="1199683"/>
                  </a:cubicBezTo>
                  <a:cubicBezTo>
                    <a:pt x="240652" y="1199728"/>
                    <a:pt x="240398" y="1199743"/>
                    <a:pt x="240146" y="1199728"/>
                  </a:cubicBezTo>
                  <a:close/>
                  <a:moveTo>
                    <a:pt x="248248" y="1182964"/>
                  </a:moveTo>
                  <a:cubicBezTo>
                    <a:pt x="244756" y="1182964"/>
                    <a:pt x="242800" y="1182126"/>
                    <a:pt x="242660" y="1179611"/>
                  </a:cubicBezTo>
                  <a:cubicBezTo>
                    <a:pt x="242521" y="1177097"/>
                    <a:pt x="244337" y="1175979"/>
                    <a:pt x="247969" y="1175840"/>
                  </a:cubicBezTo>
                  <a:cubicBezTo>
                    <a:pt x="249716" y="1175528"/>
                    <a:pt x="251385" y="1176691"/>
                    <a:pt x="251696" y="1178439"/>
                  </a:cubicBezTo>
                  <a:cubicBezTo>
                    <a:pt x="251741" y="1178687"/>
                    <a:pt x="251755" y="1178940"/>
                    <a:pt x="251741" y="1179193"/>
                  </a:cubicBezTo>
                  <a:cubicBezTo>
                    <a:pt x="251880" y="1181288"/>
                    <a:pt x="250763" y="1182545"/>
                    <a:pt x="248248" y="1182545"/>
                  </a:cubicBezTo>
                  <a:close/>
                  <a:moveTo>
                    <a:pt x="254395" y="1159216"/>
                  </a:moveTo>
                  <a:cubicBezTo>
                    <a:pt x="252665" y="1159613"/>
                    <a:pt x="250942" y="1158532"/>
                    <a:pt x="250544" y="1156803"/>
                  </a:cubicBezTo>
                  <a:cubicBezTo>
                    <a:pt x="250463" y="1156449"/>
                    <a:pt x="250442" y="1156084"/>
                    <a:pt x="250483" y="1155723"/>
                  </a:cubicBezTo>
                  <a:cubicBezTo>
                    <a:pt x="250250" y="1153886"/>
                    <a:pt x="251549" y="1152208"/>
                    <a:pt x="253386" y="1151974"/>
                  </a:cubicBezTo>
                  <a:cubicBezTo>
                    <a:pt x="253582" y="1151950"/>
                    <a:pt x="253779" y="1151942"/>
                    <a:pt x="253976" y="1151952"/>
                  </a:cubicBezTo>
                  <a:cubicBezTo>
                    <a:pt x="255723" y="1151640"/>
                    <a:pt x="257391" y="1152804"/>
                    <a:pt x="257703" y="1154551"/>
                  </a:cubicBezTo>
                  <a:cubicBezTo>
                    <a:pt x="257747" y="1154799"/>
                    <a:pt x="257762" y="1155052"/>
                    <a:pt x="257747" y="1155305"/>
                  </a:cubicBezTo>
                  <a:cubicBezTo>
                    <a:pt x="257887" y="1157819"/>
                    <a:pt x="256770" y="1158657"/>
                    <a:pt x="254395" y="1158797"/>
                  </a:cubicBezTo>
                  <a:close/>
                  <a:moveTo>
                    <a:pt x="260681" y="1142592"/>
                  </a:moveTo>
                  <a:cubicBezTo>
                    <a:pt x="258936" y="1142910"/>
                    <a:pt x="257263" y="1141752"/>
                    <a:pt x="256944" y="1140007"/>
                  </a:cubicBezTo>
                  <a:cubicBezTo>
                    <a:pt x="256890" y="1139707"/>
                    <a:pt x="256878" y="1139402"/>
                    <a:pt x="256909" y="1139099"/>
                  </a:cubicBezTo>
                  <a:cubicBezTo>
                    <a:pt x="256909" y="1136724"/>
                    <a:pt x="257887" y="1135467"/>
                    <a:pt x="260402" y="1135328"/>
                  </a:cubicBezTo>
                  <a:cubicBezTo>
                    <a:pt x="262917" y="1135188"/>
                    <a:pt x="265850" y="1136305"/>
                    <a:pt x="265990" y="1138680"/>
                  </a:cubicBezTo>
                  <a:cubicBezTo>
                    <a:pt x="266129" y="1141055"/>
                    <a:pt x="264314" y="1141893"/>
                    <a:pt x="260681" y="1142173"/>
                  </a:cubicBezTo>
                  <a:close/>
                  <a:moveTo>
                    <a:pt x="275768" y="1118285"/>
                  </a:moveTo>
                  <a:cubicBezTo>
                    <a:pt x="270041" y="1124571"/>
                    <a:pt x="266967" y="1127504"/>
                    <a:pt x="266269" y="1126806"/>
                  </a:cubicBezTo>
                  <a:cubicBezTo>
                    <a:pt x="265571" y="1126108"/>
                    <a:pt x="266269" y="1122336"/>
                    <a:pt x="268364" y="1114932"/>
                  </a:cubicBezTo>
                  <a:cubicBezTo>
                    <a:pt x="272025" y="1104244"/>
                    <a:pt x="274508" y="1093190"/>
                    <a:pt x="275768" y="1081964"/>
                  </a:cubicBezTo>
                  <a:cubicBezTo>
                    <a:pt x="276811" y="1078052"/>
                    <a:pt x="278461" y="1074328"/>
                    <a:pt x="280658" y="1070928"/>
                  </a:cubicBezTo>
                  <a:lnTo>
                    <a:pt x="284988" y="1084897"/>
                  </a:lnTo>
                  <a:cubicBezTo>
                    <a:pt x="287881" y="1096743"/>
                    <a:pt x="284386" y="1109239"/>
                    <a:pt x="275768" y="1117865"/>
                  </a:cubicBezTo>
                  <a:close/>
                  <a:moveTo>
                    <a:pt x="289738" y="1061428"/>
                  </a:moveTo>
                  <a:cubicBezTo>
                    <a:pt x="287363" y="1061428"/>
                    <a:pt x="286106" y="1060450"/>
                    <a:pt x="285966" y="1057936"/>
                  </a:cubicBezTo>
                  <a:cubicBezTo>
                    <a:pt x="285827" y="1055421"/>
                    <a:pt x="286944" y="1054304"/>
                    <a:pt x="289459" y="1054164"/>
                  </a:cubicBezTo>
                  <a:cubicBezTo>
                    <a:pt x="291205" y="1053846"/>
                    <a:pt x="292877" y="1055003"/>
                    <a:pt x="293196" y="1056749"/>
                  </a:cubicBezTo>
                  <a:cubicBezTo>
                    <a:pt x="293250" y="1057048"/>
                    <a:pt x="293262" y="1057354"/>
                    <a:pt x="293231" y="1057656"/>
                  </a:cubicBezTo>
                  <a:cubicBezTo>
                    <a:pt x="293272" y="1059507"/>
                    <a:pt x="291804" y="1061041"/>
                    <a:pt x="289953" y="1061082"/>
                  </a:cubicBezTo>
                  <a:cubicBezTo>
                    <a:pt x="289693" y="1061087"/>
                    <a:pt x="289434" y="1061063"/>
                    <a:pt x="289180" y="1061009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0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2346797" y="3274656"/>
              <a:ext cx="957899" cy="1428263"/>
            </a:xfrm>
            <a:custGeom>
              <a:avLst/>
              <a:gdLst>
                <a:gd name="connsiteX0" fmla="*/ 92882 w 957899"/>
                <a:gd name="connsiteY0" fmla="*/ 1204801 h 1428263"/>
                <a:gd name="connsiteX1" fmla="*/ 59774 w 957899"/>
                <a:gd name="connsiteY1" fmla="*/ 1359166 h 1428263"/>
                <a:gd name="connsiteX2" fmla="*/ 73743 w 957899"/>
                <a:gd name="connsiteY2" fmla="*/ 1386267 h 1428263"/>
                <a:gd name="connsiteX3" fmla="*/ 115652 w 957899"/>
                <a:gd name="connsiteY3" fmla="*/ 1374812 h 1428263"/>
                <a:gd name="connsiteX4" fmla="*/ 160076 w 957899"/>
                <a:gd name="connsiteY4" fmla="*/ 1370760 h 1428263"/>
                <a:gd name="connsiteX5" fmla="*/ 173067 w 957899"/>
                <a:gd name="connsiteY5" fmla="*/ 1386825 h 1428263"/>
                <a:gd name="connsiteX6" fmla="*/ 185919 w 957899"/>
                <a:gd name="connsiteY6" fmla="*/ 1400795 h 1428263"/>
                <a:gd name="connsiteX7" fmla="*/ 217351 w 957899"/>
                <a:gd name="connsiteY7" fmla="*/ 1415883 h 1428263"/>
                <a:gd name="connsiteX8" fmla="*/ 272531 w 957899"/>
                <a:gd name="connsiteY8" fmla="*/ 1422448 h 1428263"/>
                <a:gd name="connsiteX9" fmla="*/ 292788 w 957899"/>
                <a:gd name="connsiteY9" fmla="*/ 1417699 h 1428263"/>
                <a:gd name="connsiteX10" fmla="*/ 308293 w 957899"/>
                <a:gd name="connsiteY10" fmla="*/ 1409457 h 1428263"/>
                <a:gd name="connsiteX11" fmla="*/ 314720 w 957899"/>
                <a:gd name="connsiteY11" fmla="*/ 1409457 h 1428263"/>
                <a:gd name="connsiteX12" fmla="*/ 317095 w 957899"/>
                <a:gd name="connsiteY12" fmla="*/ 1419655 h 1428263"/>
                <a:gd name="connsiteX13" fmla="*/ 345033 w 957899"/>
                <a:gd name="connsiteY13" fmla="*/ 1410714 h 1428263"/>
                <a:gd name="connsiteX14" fmla="*/ 377163 w 957899"/>
                <a:gd name="connsiteY14" fmla="*/ 1382775 h 1428263"/>
                <a:gd name="connsiteX15" fmla="*/ 399515 w 957899"/>
                <a:gd name="connsiteY15" fmla="*/ 1348130 h 1428263"/>
                <a:gd name="connsiteX16" fmla="*/ 417117 w 957899"/>
                <a:gd name="connsiteY16" fmla="*/ 1291413 h 1428263"/>
                <a:gd name="connsiteX17" fmla="*/ 492413 w 957899"/>
                <a:gd name="connsiteY17" fmla="*/ 1049319 h 1428263"/>
                <a:gd name="connsiteX18" fmla="*/ 544520 w 957899"/>
                <a:gd name="connsiteY18" fmla="*/ 866038 h 1428263"/>
                <a:gd name="connsiteX19" fmla="*/ 585451 w 957899"/>
                <a:gd name="connsiteY19" fmla="*/ 720614 h 1428263"/>
                <a:gd name="connsiteX20" fmla="*/ 662564 w 957899"/>
                <a:gd name="connsiteY20" fmla="*/ 444853 h 1428263"/>
                <a:gd name="connsiteX21" fmla="*/ 683797 w 957899"/>
                <a:gd name="connsiteY21" fmla="*/ 402944 h 1428263"/>
                <a:gd name="connsiteX22" fmla="*/ 702796 w 957899"/>
                <a:gd name="connsiteY22" fmla="*/ 392606 h 1428263"/>
                <a:gd name="connsiteX23" fmla="*/ 744705 w 957899"/>
                <a:gd name="connsiteY23" fmla="*/ 381151 h 1428263"/>
                <a:gd name="connsiteX24" fmla="*/ 832993 w 957899"/>
                <a:gd name="connsiteY24" fmla="*/ 358101 h 1428263"/>
                <a:gd name="connsiteX25" fmla="*/ 855344 w 957899"/>
                <a:gd name="connsiteY25" fmla="*/ 360616 h 1428263"/>
                <a:gd name="connsiteX26" fmla="*/ 877556 w 957899"/>
                <a:gd name="connsiteY26" fmla="*/ 357682 h 1428263"/>
                <a:gd name="connsiteX27" fmla="*/ 888452 w 957899"/>
                <a:gd name="connsiteY27" fmla="*/ 351536 h 1428263"/>
                <a:gd name="connsiteX28" fmla="*/ 925053 w 957899"/>
                <a:gd name="connsiteY28" fmla="*/ 338544 h 1428263"/>
                <a:gd name="connsiteX29" fmla="*/ 957742 w 957899"/>
                <a:gd name="connsiteY29" fmla="*/ 321920 h 1428263"/>
                <a:gd name="connsiteX30" fmla="*/ 948941 w 957899"/>
                <a:gd name="connsiteY30" fmla="*/ 259057 h 1428263"/>
                <a:gd name="connsiteX31" fmla="*/ 904099 w 957899"/>
                <a:gd name="connsiteY31" fmla="*/ 35542 h 1428263"/>
                <a:gd name="connsiteX32" fmla="*/ 888593 w 957899"/>
                <a:gd name="connsiteY32" fmla="*/ 4669 h 1428263"/>
                <a:gd name="connsiteX33" fmla="*/ 863168 w 957899"/>
                <a:gd name="connsiteY33" fmla="*/ 339 h 1428263"/>
                <a:gd name="connsiteX34" fmla="*/ 497582 w 957899"/>
                <a:gd name="connsiteY34" fmla="*/ 58033 h 1428263"/>
                <a:gd name="connsiteX35" fmla="*/ -156 w 957899"/>
                <a:gd name="connsiteY35" fmla="*/ 155821 h 1428263"/>
                <a:gd name="connsiteX36" fmla="*/ 29739 w 957899"/>
                <a:gd name="connsiteY36" fmla="*/ 303201 h 1428263"/>
                <a:gd name="connsiteX37" fmla="*/ 62707 w 957899"/>
                <a:gd name="connsiteY37" fmla="*/ 439405 h 1428263"/>
                <a:gd name="connsiteX38" fmla="*/ 79610 w 957899"/>
                <a:gd name="connsiteY38" fmla="*/ 442199 h 1428263"/>
                <a:gd name="connsiteX39" fmla="*/ 184802 w 957899"/>
                <a:gd name="connsiteY39" fmla="*/ 425714 h 1428263"/>
                <a:gd name="connsiteX40" fmla="*/ 306617 w 957899"/>
                <a:gd name="connsiteY40" fmla="*/ 404620 h 1428263"/>
                <a:gd name="connsiteX41" fmla="*/ 219167 w 957899"/>
                <a:gd name="connsiteY41" fmla="*/ 752464 h 1428263"/>
                <a:gd name="connsiteX42" fmla="*/ 92882 w 957899"/>
                <a:gd name="connsiteY42" fmla="*/ 1204801 h 14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57899" h="1428263">
                  <a:moveTo>
                    <a:pt x="92882" y="1204801"/>
                  </a:moveTo>
                  <a:cubicBezTo>
                    <a:pt x="69413" y="1280330"/>
                    <a:pt x="58377" y="1331785"/>
                    <a:pt x="59774" y="1359166"/>
                  </a:cubicBezTo>
                  <a:cubicBezTo>
                    <a:pt x="60751" y="1376488"/>
                    <a:pt x="65501" y="1385568"/>
                    <a:pt x="73743" y="1386267"/>
                  </a:cubicBezTo>
                  <a:cubicBezTo>
                    <a:pt x="88597" y="1387205"/>
                    <a:pt x="103341" y="1383175"/>
                    <a:pt x="115652" y="1374812"/>
                  </a:cubicBezTo>
                  <a:cubicBezTo>
                    <a:pt x="144616" y="1358514"/>
                    <a:pt x="159424" y="1357163"/>
                    <a:pt x="160076" y="1370760"/>
                  </a:cubicBezTo>
                  <a:cubicBezTo>
                    <a:pt x="161282" y="1378027"/>
                    <a:pt x="166214" y="1384126"/>
                    <a:pt x="173067" y="1386825"/>
                  </a:cubicBezTo>
                  <a:cubicBezTo>
                    <a:pt x="181309" y="1391296"/>
                    <a:pt x="185640" y="1396045"/>
                    <a:pt x="185919" y="1400795"/>
                  </a:cubicBezTo>
                  <a:cubicBezTo>
                    <a:pt x="186199" y="1405545"/>
                    <a:pt x="196536" y="1410714"/>
                    <a:pt x="217351" y="1415883"/>
                  </a:cubicBezTo>
                  <a:cubicBezTo>
                    <a:pt x="235324" y="1420764"/>
                    <a:pt x="253915" y="1422976"/>
                    <a:pt x="272531" y="1422448"/>
                  </a:cubicBezTo>
                  <a:cubicBezTo>
                    <a:pt x="279554" y="1422400"/>
                    <a:pt x="286476" y="1420777"/>
                    <a:pt x="292788" y="1417699"/>
                  </a:cubicBezTo>
                  <a:cubicBezTo>
                    <a:pt x="300051" y="1413507"/>
                    <a:pt x="305220" y="1410854"/>
                    <a:pt x="308293" y="1409457"/>
                  </a:cubicBezTo>
                  <a:cubicBezTo>
                    <a:pt x="311367" y="1408060"/>
                    <a:pt x="313462" y="1408199"/>
                    <a:pt x="314720" y="1409457"/>
                  </a:cubicBezTo>
                  <a:cubicBezTo>
                    <a:pt x="316488" y="1412552"/>
                    <a:pt x="317313" y="1416097"/>
                    <a:pt x="317095" y="1419655"/>
                  </a:cubicBezTo>
                  <a:cubicBezTo>
                    <a:pt x="321565" y="1433624"/>
                    <a:pt x="331064" y="1430131"/>
                    <a:pt x="345033" y="1410714"/>
                  </a:cubicBezTo>
                  <a:cubicBezTo>
                    <a:pt x="352471" y="1398196"/>
                    <a:pt x="363735" y="1388402"/>
                    <a:pt x="377163" y="1382775"/>
                  </a:cubicBezTo>
                  <a:cubicBezTo>
                    <a:pt x="390705" y="1376541"/>
                    <a:pt x="399417" y="1363036"/>
                    <a:pt x="399515" y="1348130"/>
                  </a:cubicBezTo>
                  <a:cubicBezTo>
                    <a:pt x="402336" y="1328410"/>
                    <a:pt x="408278" y="1309265"/>
                    <a:pt x="417117" y="1291413"/>
                  </a:cubicBezTo>
                  <a:cubicBezTo>
                    <a:pt x="427361" y="1271017"/>
                    <a:pt x="452460" y="1190319"/>
                    <a:pt x="492413" y="1049319"/>
                  </a:cubicBezTo>
                  <a:cubicBezTo>
                    <a:pt x="511039" y="981240"/>
                    <a:pt x="528408" y="920147"/>
                    <a:pt x="544520" y="866038"/>
                  </a:cubicBezTo>
                  <a:cubicBezTo>
                    <a:pt x="560632" y="811928"/>
                    <a:pt x="574275" y="763454"/>
                    <a:pt x="585451" y="720614"/>
                  </a:cubicBezTo>
                  <a:cubicBezTo>
                    <a:pt x="615905" y="586226"/>
                    <a:pt x="641609" y="494305"/>
                    <a:pt x="662564" y="444853"/>
                  </a:cubicBezTo>
                  <a:cubicBezTo>
                    <a:pt x="667921" y="430076"/>
                    <a:pt x="675050" y="416003"/>
                    <a:pt x="683797" y="402944"/>
                  </a:cubicBezTo>
                  <a:cubicBezTo>
                    <a:pt x="688262" y="396826"/>
                    <a:pt x="695235" y="393033"/>
                    <a:pt x="702796" y="392606"/>
                  </a:cubicBezTo>
                  <a:cubicBezTo>
                    <a:pt x="717386" y="391599"/>
                    <a:pt x="731631" y="387705"/>
                    <a:pt x="744705" y="381151"/>
                  </a:cubicBezTo>
                  <a:cubicBezTo>
                    <a:pt x="772215" y="367421"/>
                    <a:pt x="802282" y="359571"/>
                    <a:pt x="832993" y="358101"/>
                  </a:cubicBezTo>
                  <a:cubicBezTo>
                    <a:pt x="840537" y="357241"/>
                    <a:pt x="848179" y="358101"/>
                    <a:pt x="855344" y="360616"/>
                  </a:cubicBezTo>
                  <a:cubicBezTo>
                    <a:pt x="865589" y="365086"/>
                    <a:pt x="872993" y="364108"/>
                    <a:pt x="877556" y="357682"/>
                  </a:cubicBezTo>
                  <a:cubicBezTo>
                    <a:pt x="881048" y="352514"/>
                    <a:pt x="884681" y="350418"/>
                    <a:pt x="888452" y="351536"/>
                  </a:cubicBezTo>
                  <a:cubicBezTo>
                    <a:pt x="891107" y="355028"/>
                    <a:pt x="903260" y="350697"/>
                    <a:pt x="925053" y="338544"/>
                  </a:cubicBezTo>
                  <a:lnTo>
                    <a:pt x="957742" y="321920"/>
                  </a:lnTo>
                  <a:lnTo>
                    <a:pt x="948941" y="259057"/>
                  </a:lnTo>
                  <a:cubicBezTo>
                    <a:pt x="936275" y="155402"/>
                    <a:pt x="921328" y="80897"/>
                    <a:pt x="904099" y="35542"/>
                  </a:cubicBezTo>
                  <a:cubicBezTo>
                    <a:pt x="901331" y="24211"/>
                    <a:pt x="896030" y="13655"/>
                    <a:pt x="888593" y="4669"/>
                  </a:cubicBezTo>
                  <a:cubicBezTo>
                    <a:pt x="880802" y="533"/>
                    <a:pt x="871888" y="-985"/>
                    <a:pt x="863168" y="339"/>
                  </a:cubicBezTo>
                  <a:cubicBezTo>
                    <a:pt x="857021" y="339"/>
                    <a:pt x="735159" y="19570"/>
                    <a:pt x="497582" y="58033"/>
                  </a:cubicBezTo>
                  <a:cubicBezTo>
                    <a:pt x="165291" y="112236"/>
                    <a:pt x="-622" y="144831"/>
                    <a:pt x="-156" y="155821"/>
                  </a:cubicBezTo>
                  <a:cubicBezTo>
                    <a:pt x="309" y="166810"/>
                    <a:pt x="10275" y="215937"/>
                    <a:pt x="29739" y="303201"/>
                  </a:cubicBezTo>
                  <a:cubicBezTo>
                    <a:pt x="49017" y="389160"/>
                    <a:pt x="60006" y="434562"/>
                    <a:pt x="62707" y="439405"/>
                  </a:cubicBezTo>
                  <a:cubicBezTo>
                    <a:pt x="67867" y="442210"/>
                    <a:pt x="73822" y="443194"/>
                    <a:pt x="79610" y="442199"/>
                  </a:cubicBezTo>
                  <a:cubicBezTo>
                    <a:pt x="94418" y="442198"/>
                    <a:pt x="129482" y="435912"/>
                    <a:pt x="184802" y="425714"/>
                  </a:cubicBezTo>
                  <a:cubicBezTo>
                    <a:pt x="253672" y="411745"/>
                    <a:pt x="294324" y="405179"/>
                    <a:pt x="306617" y="404620"/>
                  </a:cubicBezTo>
                  <a:cubicBezTo>
                    <a:pt x="310342" y="405645"/>
                    <a:pt x="281192" y="521593"/>
                    <a:pt x="219167" y="752464"/>
                  </a:cubicBezTo>
                  <a:cubicBezTo>
                    <a:pt x="157142" y="983336"/>
                    <a:pt x="115047" y="1134115"/>
                    <a:pt x="92882" y="1204801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1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3174980" y="3207210"/>
              <a:ext cx="1178166" cy="1469625"/>
            </a:xfrm>
            <a:custGeom>
              <a:avLst/>
              <a:gdLst>
                <a:gd name="connsiteX0" fmla="*/ 685551 w 1178166"/>
                <a:gd name="connsiteY0" fmla="*/ 863496 h 1469625"/>
                <a:gd name="connsiteX1" fmla="*/ 672280 w 1178166"/>
                <a:gd name="connsiteY1" fmla="*/ 905405 h 1469625"/>
                <a:gd name="connsiteX2" fmla="*/ 562199 w 1178166"/>
                <a:gd name="connsiteY2" fmla="*/ 1340140 h 1469625"/>
                <a:gd name="connsiteX3" fmla="*/ 556192 w 1178166"/>
                <a:gd name="connsiteY3" fmla="*/ 1400209 h 1469625"/>
                <a:gd name="connsiteX4" fmla="*/ 577426 w 1178166"/>
                <a:gd name="connsiteY4" fmla="*/ 1426333 h 1469625"/>
                <a:gd name="connsiteX5" fmla="*/ 659009 w 1178166"/>
                <a:gd name="connsiteY5" fmla="*/ 1444772 h 1469625"/>
                <a:gd name="connsiteX6" fmla="*/ 747716 w 1178166"/>
                <a:gd name="connsiteY6" fmla="*/ 1462933 h 1469625"/>
                <a:gd name="connsiteX7" fmla="*/ 749532 w 1178166"/>
                <a:gd name="connsiteY7" fmla="*/ 1462933 h 1469625"/>
                <a:gd name="connsiteX8" fmla="*/ 764340 w 1178166"/>
                <a:gd name="connsiteY8" fmla="*/ 1467683 h 1469625"/>
                <a:gd name="connsiteX9" fmla="*/ 764340 w 1178166"/>
                <a:gd name="connsiteY9" fmla="*/ 1469499 h 1469625"/>
                <a:gd name="connsiteX10" fmla="*/ 775935 w 1178166"/>
                <a:gd name="connsiteY10" fmla="*/ 1447147 h 1469625"/>
                <a:gd name="connsiteX11" fmla="*/ 804712 w 1178166"/>
                <a:gd name="connsiteY11" fmla="*/ 1407613 h 1469625"/>
                <a:gd name="connsiteX12" fmla="*/ 815329 w 1178166"/>
                <a:gd name="connsiteY12" fmla="*/ 1402585 h 1469625"/>
                <a:gd name="connsiteX13" fmla="*/ 821616 w 1178166"/>
                <a:gd name="connsiteY13" fmla="*/ 1402585 h 1469625"/>
                <a:gd name="connsiteX14" fmla="*/ 825527 w 1178166"/>
                <a:gd name="connsiteY14" fmla="*/ 1407753 h 1469625"/>
                <a:gd name="connsiteX15" fmla="*/ 826924 w 1178166"/>
                <a:gd name="connsiteY15" fmla="*/ 1418650 h 1469625"/>
                <a:gd name="connsiteX16" fmla="*/ 829019 w 1178166"/>
                <a:gd name="connsiteY16" fmla="*/ 1422142 h 1469625"/>
                <a:gd name="connsiteX17" fmla="*/ 845504 w 1178166"/>
                <a:gd name="connsiteY17" fmla="*/ 1356065 h 1469625"/>
                <a:gd name="connsiteX18" fmla="*/ 861010 w 1178166"/>
                <a:gd name="connsiteY18" fmla="*/ 1287474 h 1469625"/>
                <a:gd name="connsiteX19" fmla="*/ 875817 w 1178166"/>
                <a:gd name="connsiteY19" fmla="*/ 1274902 h 1469625"/>
                <a:gd name="connsiteX20" fmla="*/ 883082 w 1178166"/>
                <a:gd name="connsiteY20" fmla="*/ 1274901 h 1469625"/>
                <a:gd name="connsiteX21" fmla="*/ 890206 w 1178166"/>
                <a:gd name="connsiteY21" fmla="*/ 1274901 h 1469625"/>
                <a:gd name="connsiteX22" fmla="*/ 904176 w 1178166"/>
                <a:gd name="connsiteY22" fmla="*/ 1267777 h 1469625"/>
                <a:gd name="connsiteX23" fmla="*/ 913396 w 1178166"/>
                <a:gd name="connsiteY23" fmla="*/ 1233831 h 1469625"/>
                <a:gd name="connsiteX24" fmla="*/ 925829 w 1178166"/>
                <a:gd name="connsiteY24" fmla="*/ 1158954 h 1469625"/>
                <a:gd name="connsiteX25" fmla="*/ 958657 w 1178166"/>
                <a:gd name="connsiteY25" fmla="*/ 1019257 h 1469625"/>
                <a:gd name="connsiteX26" fmla="*/ 985619 w 1178166"/>
                <a:gd name="connsiteY26" fmla="*/ 909316 h 1469625"/>
                <a:gd name="connsiteX27" fmla="*/ 1005875 w 1178166"/>
                <a:gd name="connsiteY27" fmla="*/ 844916 h 1469625"/>
                <a:gd name="connsiteX28" fmla="*/ 1016632 w 1178166"/>
                <a:gd name="connsiteY28" fmla="*/ 806360 h 1469625"/>
                <a:gd name="connsiteX29" fmla="*/ 1027668 w 1178166"/>
                <a:gd name="connsiteY29" fmla="*/ 738747 h 1469625"/>
                <a:gd name="connsiteX30" fmla="*/ 1044990 w 1178166"/>
                <a:gd name="connsiteY30" fmla="*/ 652833 h 1469625"/>
                <a:gd name="connsiteX31" fmla="*/ 1068319 w 1178166"/>
                <a:gd name="connsiteY31" fmla="*/ 542892 h 1469625"/>
                <a:gd name="connsiteX32" fmla="*/ 1094861 w 1178166"/>
                <a:gd name="connsiteY32" fmla="*/ 458376 h 1469625"/>
                <a:gd name="connsiteX33" fmla="*/ 1147666 w 1178166"/>
                <a:gd name="connsiteY33" fmla="*/ 285013 h 1469625"/>
                <a:gd name="connsiteX34" fmla="*/ 1163173 w 1178166"/>
                <a:gd name="connsiteY34" fmla="*/ 231789 h 1469625"/>
                <a:gd name="connsiteX35" fmla="*/ 1177142 w 1178166"/>
                <a:gd name="connsiteY35" fmla="*/ 165852 h 1469625"/>
                <a:gd name="connsiteX36" fmla="*/ 1177841 w 1178166"/>
                <a:gd name="connsiteY36" fmla="*/ 160264 h 1469625"/>
                <a:gd name="connsiteX37" fmla="*/ 1177841 w 1178166"/>
                <a:gd name="connsiteY37" fmla="*/ 154816 h 1469625"/>
                <a:gd name="connsiteX38" fmla="*/ 1149901 w 1178166"/>
                <a:gd name="connsiteY38" fmla="*/ 113745 h 1469625"/>
                <a:gd name="connsiteX39" fmla="*/ 1049040 w 1178166"/>
                <a:gd name="connsiteY39" fmla="*/ 70858 h 1469625"/>
                <a:gd name="connsiteX40" fmla="*/ 940776 w 1178166"/>
                <a:gd name="connsiteY40" fmla="*/ 42081 h 1469625"/>
                <a:gd name="connsiteX41" fmla="*/ 923174 w 1178166"/>
                <a:gd name="connsiteY41" fmla="*/ 51999 h 1469625"/>
                <a:gd name="connsiteX42" fmla="*/ 853326 w 1178166"/>
                <a:gd name="connsiteY42" fmla="*/ 287248 h 1469625"/>
                <a:gd name="connsiteX43" fmla="*/ 780824 w 1178166"/>
                <a:gd name="connsiteY43" fmla="*/ 535349 h 1469625"/>
                <a:gd name="connsiteX44" fmla="*/ 751628 w 1178166"/>
                <a:gd name="connsiteY44" fmla="*/ 567619 h 1469625"/>
                <a:gd name="connsiteX45" fmla="*/ 624085 w 1178166"/>
                <a:gd name="connsiteY45" fmla="*/ 604918 h 1469625"/>
                <a:gd name="connsiteX46" fmla="*/ 496123 w 1178166"/>
                <a:gd name="connsiteY46" fmla="*/ 632857 h 1469625"/>
                <a:gd name="connsiteX47" fmla="*/ 492490 w 1178166"/>
                <a:gd name="connsiteY47" fmla="*/ 632857 h 1469625"/>
                <a:gd name="connsiteX48" fmla="*/ 491233 w 1178166"/>
                <a:gd name="connsiteY48" fmla="*/ 626570 h 1469625"/>
                <a:gd name="connsiteX49" fmla="*/ 495424 w 1178166"/>
                <a:gd name="connsiteY49" fmla="*/ 618328 h 1469625"/>
                <a:gd name="connsiteX50" fmla="*/ 509394 w 1178166"/>
                <a:gd name="connsiteY50" fmla="*/ 563288 h 1469625"/>
                <a:gd name="connsiteX51" fmla="*/ 542921 w 1178166"/>
                <a:gd name="connsiteY51" fmla="*/ 402218 h 1469625"/>
                <a:gd name="connsiteX52" fmla="*/ 556192 w 1178166"/>
                <a:gd name="connsiteY52" fmla="*/ 343685 h 1469625"/>
                <a:gd name="connsiteX53" fmla="*/ 577845 w 1178166"/>
                <a:gd name="connsiteY53" fmla="*/ 271882 h 1469625"/>
                <a:gd name="connsiteX54" fmla="*/ 595447 w 1178166"/>
                <a:gd name="connsiteY54" fmla="*/ 191416 h 1469625"/>
                <a:gd name="connsiteX55" fmla="*/ 601314 w 1178166"/>
                <a:gd name="connsiteY55" fmla="*/ 162080 h 1469625"/>
                <a:gd name="connsiteX56" fmla="*/ 605226 w 1178166"/>
                <a:gd name="connsiteY56" fmla="*/ 151044 h 1469625"/>
                <a:gd name="connsiteX57" fmla="*/ 601314 w 1178166"/>
                <a:gd name="connsiteY57" fmla="*/ 128553 h 1469625"/>
                <a:gd name="connsiteX58" fmla="*/ 591535 w 1178166"/>
                <a:gd name="connsiteY58" fmla="*/ 113745 h 1469625"/>
                <a:gd name="connsiteX59" fmla="*/ 581338 w 1178166"/>
                <a:gd name="connsiteY59" fmla="*/ 90695 h 1469625"/>
                <a:gd name="connsiteX60" fmla="*/ 557589 w 1178166"/>
                <a:gd name="connsiteY60" fmla="*/ 69322 h 1469625"/>
                <a:gd name="connsiteX61" fmla="*/ 464412 w 1178166"/>
                <a:gd name="connsiteY61" fmla="*/ 35096 h 1469625"/>
                <a:gd name="connsiteX62" fmla="*/ 337707 w 1178166"/>
                <a:gd name="connsiteY62" fmla="*/ -108 h 1469625"/>
                <a:gd name="connsiteX63" fmla="*/ 311304 w 1178166"/>
                <a:gd name="connsiteY63" fmla="*/ 15678 h 1469625"/>
                <a:gd name="connsiteX64" fmla="*/ 208348 w 1178166"/>
                <a:gd name="connsiteY64" fmla="*/ 375816 h 1469625"/>
                <a:gd name="connsiteX65" fmla="*/ 154844 w 1178166"/>
                <a:gd name="connsiteY65" fmla="*/ 603940 h 1469625"/>
                <a:gd name="connsiteX66" fmla="*/ 115729 w 1178166"/>
                <a:gd name="connsiteY66" fmla="*/ 762495 h 1469625"/>
                <a:gd name="connsiteX67" fmla="*/ 82342 w 1178166"/>
                <a:gd name="connsiteY67" fmla="*/ 905544 h 1469625"/>
                <a:gd name="connsiteX68" fmla="*/ 38338 w 1178166"/>
                <a:gd name="connsiteY68" fmla="*/ 1090642 h 1469625"/>
                <a:gd name="connsiteX69" fmla="*/ -79 w 1178166"/>
                <a:gd name="connsiteY69" fmla="*/ 1297114 h 1469625"/>
                <a:gd name="connsiteX70" fmla="*/ 5230 w 1178166"/>
                <a:gd name="connsiteY70" fmla="*/ 1331199 h 1469625"/>
                <a:gd name="connsiteX71" fmla="*/ 23949 w 1178166"/>
                <a:gd name="connsiteY71" fmla="*/ 1342934 h 1469625"/>
                <a:gd name="connsiteX72" fmla="*/ 66836 w 1178166"/>
                <a:gd name="connsiteY72" fmla="*/ 1366124 h 1469625"/>
                <a:gd name="connsiteX73" fmla="*/ 169932 w 1178166"/>
                <a:gd name="connsiteY73" fmla="*/ 1418789 h 1469625"/>
                <a:gd name="connsiteX74" fmla="*/ 275123 w 1178166"/>
                <a:gd name="connsiteY74" fmla="*/ 1438905 h 1469625"/>
                <a:gd name="connsiteX75" fmla="*/ 300129 w 1178166"/>
                <a:gd name="connsiteY75" fmla="*/ 1432200 h 1469625"/>
                <a:gd name="connsiteX76" fmla="*/ 337008 w 1178166"/>
                <a:gd name="connsiteY76" fmla="*/ 1339721 h 1469625"/>
                <a:gd name="connsiteX77" fmla="*/ 401548 w 1178166"/>
                <a:gd name="connsiteY77" fmla="*/ 1077511 h 1469625"/>
                <a:gd name="connsiteX78" fmla="*/ 447508 w 1178166"/>
                <a:gd name="connsiteY78" fmla="*/ 912250 h 1469625"/>
                <a:gd name="connsiteX79" fmla="*/ 511908 w 1178166"/>
                <a:gd name="connsiteY79" fmla="*/ 861959 h 1469625"/>
                <a:gd name="connsiteX80" fmla="*/ 569044 w 1178166"/>
                <a:gd name="connsiteY80" fmla="*/ 844497 h 1469625"/>
                <a:gd name="connsiteX81" fmla="*/ 623386 w 1178166"/>
                <a:gd name="connsiteY81" fmla="*/ 827314 h 1469625"/>
                <a:gd name="connsiteX82" fmla="*/ 688904 w 1178166"/>
                <a:gd name="connsiteY82" fmla="*/ 816697 h 1469625"/>
                <a:gd name="connsiteX83" fmla="*/ 697984 w 1178166"/>
                <a:gd name="connsiteY83" fmla="*/ 818094 h 1469625"/>
                <a:gd name="connsiteX84" fmla="*/ 694911 w 1178166"/>
                <a:gd name="connsiteY84" fmla="*/ 828991 h 1469625"/>
                <a:gd name="connsiteX85" fmla="*/ 685551 w 1178166"/>
                <a:gd name="connsiteY85" fmla="*/ 863496 h 14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178166" h="1469625">
                  <a:moveTo>
                    <a:pt x="685551" y="863496"/>
                  </a:moveTo>
                  <a:cubicBezTo>
                    <a:pt x="680941" y="878862"/>
                    <a:pt x="676471" y="892692"/>
                    <a:pt x="672280" y="905405"/>
                  </a:cubicBezTo>
                  <a:cubicBezTo>
                    <a:pt x="626263" y="1047795"/>
                    <a:pt x="589493" y="1193009"/>
                    <a:pt x="562199" y="1340140"/>
                  </a:cubicBezTo>
                  <a:cubicBezTo>
                    <a:pt x="558705" y="1359986"/>
                    <a:pt x="556698" y="1380065"/>
                    <a:pt x="556192" y="1400209"/>
                  </a:cubicBezTo>
                  <a:cubicBezTo>
                    <a:pt x="557170" y="1418230"/>
                    <a:pt x="564295" y="1427031"/>
                    <a:pt x="577426" y="1426333"/>
                  </a:cubicBezTo>
                  <a:cubicBezTo>
                    <a:pt x="581058" y="1426333"/>
                    <a:pt x="608252" y="1432479"/>
                    <a:pt x="659009" y="1444772"/>
                  </a:cubicBezTo>
                  <a:cubicBezTo>
                    <a:pt x="688058" y="1453134"/>
                    <a:pt x="717718" y="1459206"/>
                    <a:pt x="747716" y="1462933"/>
                  </a:cubicBezTo>
                  <a:lnTo>
                    <a:pt x="749532" y="1462933"/>
                  </a:lnTo>
                  <a:cubicBezTo>
                    <a:pt x="759031" y="1459999"/>
                    <a:pt x="763501" y="1461536"/>
                    <a:pt x="764340" y="1467683"/>
                  </a:cubicBezTo>
                  <a:lnTo>
                    <a:pt x="764340" y="1469499"/>
                  </a:lnTo>
                  <a:lnTo>
                    <a:pt x="775935" y="1447147"/>
                  </a:lnTo>
                  <a:cubicBezTo>
                    <a:pt x="780670" y="1431040"/>
                    <a:pt x="790839" y="1417070"/>
                    <a:pt x="804712" y="1407613"/>
                  </a:cubicBezTo>
                  <a:cubicBezTo>
                    <a:pt x="808047" y="1405537"/>
                    <a:pt x="811609" y="1403849"/>
                    <a:pt x="815329" y="1402585"/>
                  </a:cubicBezTo>
                  <a:cubicBezTo>
                    <a:pt x="817306" y="1401588"/>
                    <a:pt x="819638" y="1401588"/>
                    <a:pt x="821616" y="1402585"/>
                  </a:cubicBezTo>
                  <a:cubicBezTo>
                    <a:pt x="823571" y="1403701"/>
                    <a:pt x="824984" y="1405568"/>
                    <a:pt x="825527" y="1407753"/>
                  </a:cubicBezTo>
                  <a:cubicBezTo>
                    <a:pt x="826427" y="1411316"/>
                    <a:pt x="826896" y="1414975"/>
                    <a:pt x="826924" y="1418650"/>
                  </a:cubicBezTo>
                  <a:cubicBezTo>
                    <a:pt x="827183" y="1420027"/>
                    <a:pt x="827926" y="1421265"/>
                    <a:pt x="829019" y="1422142"/>
                  </a:cubicBezTo>
                  <a:cubicBezTo>
                    <a:pt x="831394" y="1422142"/>
                    <a:pt x="836842" y="1399930"/>
                    <a:pt x="845504" y="1356065"/>
                  </a:cubicBezTo>
                  <a:cubicBezTo>
                    <a:pt x="853326" y="1318347"/>
                    <a:pt x="858495" y="1295484"/>
                    <a:pt x="861010" y="1287474"/>
                  </a:cubicBezTo>
                  <a:cubicBezTo>
                    <a:pt x="862477" y="1280383"/>
                    <a:pt x="868582" y="1275200"/>
                    <a:pt x="875817" y="1274902"/>
                  </a:cubicBezTo>
                  <a:lnTo>
                    <a:pt x="883082" y="1274901"/>
                  </a:lnTo>
                  <a:lnTo>
                    <a:pt x="890206" y="1274901"/>
                  </a:lnTo>
                  <a:cubicBezTo>
                    <a:pt x="895822" y="1275291"/>
                    <a:pt x="901194" y="1272551"/>
                    <a:pt x="904176" y="1267777"/>
                  </a:cubicBezTo>
                  <a:cubicBezTo>
                    <a:pt x="908323" y="1256781"/>
                    <a:pt x="911410" y="1245414"/>
                    <a:pt x="913396" y="1233831"/>
                  </a:cubicBezTo>
                  <a:cubicBezTo>
                    <a:pt x="919502" y="1209237"/>
                    <a:pt x="923659" y="1184201"/>
                    <a:pt x="925829" y="1158954"/>
                  </a:cubicBezTo>
                  <a:cubicBezTo>
                    <a:pt x="929554" y="1138278"/>
                    <a:pt x="940497" y="1091713"/>
                    <a:pt x="958657" y="1019257"/>
                  </a:cubicBezTo>
                  <a:cubicBezTo>
                    <a:pt x="976818" y="946801"/>
                    <a:pt x="985805" y="910154"/>
                    <a:pt x="985619" y="909316"/>
                  </a:cubicBezTo>
                  <a:cubicBezTo>
                    <a:pt x="988978" y="886926"/>
                    <a:pt x="995812" y="865198"/>
                    <a:pt x="1005875" y="844916"/>
                  </a:cubicBezTo>
                  <a:cubicBezTo>
                    <a:pt x="1013712" y="833648"/>
                    <a:pt x="1017503" y="820058"/>
                    <a:pt x="1016632" y="806360"/>
                  </a:cubicBezTo>
                  <a:cubicBezTo>
                    <a:pt x="1016375" y="783354"/>
                    <a:pt x="1020110" y="760477"/>
                    <a:pt x="1027668" y="738747"/>
                  </a:cubicBezTo>
                  <a:cubicBezTo>
                    <a:pt x="1031579" y="721704"/>
                    <a:pt x="1037306" y="692927"/>
                    <a:pt x="1044990" y="652833"/>
                  </a:cubicBezTo>
                  <a:cubicBezTo>
                    <a:pt x="1052673" y="612740"/>
                    <a:pt x="1060356" y="576000"/>
                    <a:pt x="1068319" y="542892"/>
                  </a:cubicBezTo>
                  <a:cubicBezTo>
                    <a:pt x="1075001" y="514085"/>
                    <a:pt x="1083875" y="485831"/>
                    <a:pt x="1094861" y="458376"/>
                  </a:cubicBezTo>
                  <a:cubicBezTo>
                    <a:pt x="1116493" y="401893"/>
                    <a:pt x="1134138" y="343964"/>
                    <a:pt x="1147666" y="285013"/>
                  </a:cubicBezTo>
                  <a:cubicBezTo>
                    <a:pt x="1151175" y="266829"/>
                    <a:pt x="1156366" y="249011"/>
                    <a:pt x="1163173" y="231789"/>
                  </a:cubicBezTo>
                  <a:cubicBezTo>
                    <a:pt x="1170568" y="210480"/>
                    <a:pt x="1175260" y="188328"/>
                    <a:pt x="1177142" y="165852"/>
                  </a:cubicBezTo>
                  <a:cubicBezTo>
                    <a:pt x="1177171" y="163969"/>
                    <a:pt x="1177405" y="162096"/>
                    <a:pt x="1177841" y="160264"/>
                  </a:cubicBezTo>
                  <a:cubicBezTo>
                    <a:pt x="1178066" y="158455"/>
                    <a:pt x="1178066" y="156625"/>
                    <a:pt x="1177841" y="154816"/>
                  </a:cubicBezTo>
                  <a:cubicBezTo>
                    <a:pt x="1175974" y="137318"/>
                    <a:pt x="1165491" y="121908"/>
                    <a:pt x="1149901" y="113745"/>
                  </a:cubicBezTo>
                  <a:cubicBezTo>
                    <a:pt x="1117896" y="95915"/>
                    <a:pt x="1084086" y="81539"/>
                    <a:pt x="1049040" y="70858"/>
                  </a:cubicBezTo>
                  <a:cubicBezTo>
                    <a:pt x="986597" y="51161"/>
                    <a:pt x="950415" y="41522"/>
                    <a:pt x="940776" y="42081"/>
                  </a:cubicBezTo>
                  <a:cubicBezTo>
                    <a:pt x="933816" y="42893"/>
                    <a:pt x="927474" y="46466"/>
                    <a:pt x="923174" y="51999"/>
                  </a:cubicBezTo>
                  <a:cubicBezTo>
                    <a:pt x="917400" y="58332"/>
                    <a:pt x="894118" y="136748"/>
                    <a:pt x="853326" y="287248"/>
                  </a:cubicBezTo>
                  <a:cubicBezTo>
                    <a:pt x="812535" y="437748"/>
                    <a:pt x="788368" y="520448"/>
                    <a:pt x="780824" y="535349"/>
                  </a:cubicBezTo>
                  <a:cubicBezTo>
                    <a:pt x="775298" y="549272"/>
                    <a:pt x="764930" y="560731"/>
                    <a:pt x="751628" y="567619"/>
                  </a:cubicBezTo>
                  <a:cubicBezTo>
                    <a:pt x="709957" y="582774"/>
                    <a:pt x="667355" y="595233"/>
                    <a:pt x="624085" y="604918"/>
                  </a:cubicBezTo>
                  <a:cubicBezTo>
                    <a:pt x="582039" y="616828"/>
                    <a:pt x="539306" y="626159"/>
                    <a:pt x="496123" y="632857"/>
                  </a:cubicBezTo>
                  <a:lnTo>
                    <a:pt x="492490" y="632857"/>
                  </a:lnTo>
                  <a:cubicBezTo>
                    <a:pt x="491078" y="631089"/>
                    <a:pt x="490609" y="628746"/>
                    <a:pt x="491233" y="626570"/>
                  </a:cubicBezTo>
                  <a:cubicBezTo>
                    <a:pt x="491733" y="623452"/>
                    <a:pt x="493199" y="620569"/>
                    <a:pt x="495424" y="618328"/>
                  </a:cubicBezTo>
                  <a:cubicBezTo>
                    <a:pt x="501849" y="600477"/>
                    <a:pt x="506528" y="582043"/>
                    <a:pt x="509394" y="563288"/>
                  </a:cubicBezTo>
                  <a:cubicBezTo>
                    <a:pt x="514795" y="527992"/>
                    <a:pt x="525971" y="474301"/>
                    <a:pt x="542921" y="402218"/>
                  </a:cubicBezTo>
                  <a:cubicBezTo>
                    <a:pt x="549303" y="383204"/>
                    <a:pt x="553749" y="363593"/>
                    <a:pt x="556192" y="343685"/>
                  </a:cubicBezTo>
                  <a:cubicBezTo>
                    <a:pt x="561127" y="319121"/>
                    <a:pt x="568377" y="295079"/>
                    <a:pt x="577845" y="271882"/>
                  </a:cubicBezTo>
                  <a:cubicBezTo>
                    <a:pt x="588748" y="246414"/>
                    <a:pt x="594721" y="219110"/>
                    <a:pt x="595447" y="191416"/>
                  </a:cubicBezTo>
                  <a:cubicBezTo>
                    <a:pt x="594423" y="172138"/>
                    <a:pt x="596378" y="162359"/>
                    <a:pt x="601314" y="162080"/>
                  </a:cubicBezTo>
                  <a:cubicBezTo>
                    <a:pt x="603689" y="162080"/>
                    <a:pt x="604946" y="158308"/>
                    <a:pt x="605226" y="151044"/>
                  </a:cubicBezTo>
                  <a:cubicBezTo>
                    <a:pt x="605321" y="143370"/>
                    <a:pt x="603995" y="135744"/>
                    <a:pt x="601314" y="128553"/>
                  </a:cubicBezTo>
                  <a:cubicBezTo>
                    <a:pt x="599750" y="122685"/>
                    <a:pt x="596318" y="117487"/>
                    <a:pt x="591535" y="113745"/>
                  </a:cubicBezTo>
                  <a:cubicBezTo>
                    <a:pt x="585388" y="111650"/>
                    <a:pt x="582036" y="103966"/>
                    <a:pt x="581338" y="90695"/>
                  </a:cubicBezTo>
                  <a:cubicBezTo>
                    <a:pt x="576644" y="80648"/>
                    <a:pt x="568074" y="72935"/>
                    <a:pt x="557589" y="69322"/>
                  </a:cubicBezTo>
                  <a:cubicBezTo>
                    <a:pt x="544551" y="63268"/>
                    <a:pt x="513492" y="51859"/>
                    <a:pt x="464412" y="35096"/>
                  </a:cubicBezTo>
                  <a:cubicBezTo>
                    <a:pt x="390838" y="11068"/>
                    <a:pt x="348603" y="-666"/>
                    <a:pt x="337707" y="-108"/>
                  </a:cubicBezTo>
                  <a:cubicBezTo>
                    <a:pt x="327188" y="1521"/>
                    <a:pt x="317718" y="7183"/>
                    <a:pt x="311304" y="15678"/>
                  </a:cubicBezTo>
                  <a:cubicBezTo>
                    <a:pt x="295193" y="32162"/>
                    <a:pt x="260874" y="152208"/>
                    <a:pt x="208348" y="375816"/>
                  </a:cubicBezTo>
                  <a:cubicBezTo>
                    <a:pt x="197545" y="425827"/>
                    <a:pt x="179710" y="501868"/>
                    <a:pt x="154844" y="603940"/>
                  </a:cubicBezTo>
                  <a:cubicBezTo>
                    <a:pt x="129979" y="706011"/>
                    <a:pt x="116940" y="758863"/>
                    <a:pt x="115729" y="762495"/>
                  </a:cubicBezTo>
                  <a:cubicBezTo>
                    <a:pt x="113774" y="771156"/>
                    <a:pt x="102645" y="818840"/>
                    <a:pt x="82342" y="905544"/>
                  </a:cubicBezTo>
                  <a:cubicBezTo>
                    <a:pt x="62039" y="992249"/>
                    <a:pt x="47371" y="1053948"/>
                    <a:pt x="38338" y="1090642"/>
                  </a:cubicBezTo>
                  <a:cubicBezTo>
                    <a:pt x="11516" y="1202958"/>
                    <a:pt x="-1290" y="1271782"/>
                    <a:pt x="-79" y="1297114"/>
                  </a:cubicBezTo>
                  <a:cubicBezTo>
                    <a:pt x="-343" y="1308700"/>
                    <a:pt x="1454" y="1320242"/>
                    <a:pt x="5230" y="1331199"/>
                  </a:cubicBezTo>
                  <a:cubicBezTo>
                    <a:pt x="9835" y="1337257"/>
                    <a:pt x="16490" y="1341429"/>
                    <a:pt x="23949" y="1342934"/>
                  </a:cubicBezTo>
                  <a:cubicBezTo>
                    <a:pt x="39529" y="1348007"/>
                    <a:pt x="54060" y="1355864"/>
                    <a:pt x="66836" y="1366124"/>
                  </a:cubicBezTo>
                  <a:cubicBezTo>
                    <a:pt x="97808" y="1389650"/>
                    <a:pt x="132717" y="1407483"/>
                    <a:pt x="169932" y="1418789"/>
                  </a:cubicBezTo>
                  <a:cubicBezTo>
                    <a:pt x="203528" y="1431670"/>
                    <a:pt x="239145" y="1438481"/>
                    <a:pt x="275123" y="1438905"/>
                  </a:cubicBezTo>
                  <a:cubicBezTo>
                    <a:pt x="283903" y="1438910"/>
                    <a:pt x="292530" y="1436597"/>
                    <a:pt x="300129" y="1432200"/>
                  </a:cubicBezTo>
                  <a:cubicBezTo>
                    <a:pt x="307113" y="1428148"/>
                    <a:pt x="319407" y="1397415"/>
                    <a:pt x="337008" y="1339721"/>
                  </a:cubicBezTo>
                  <a:cubicBezTo>
                    <a:pt x="363515" y="1253623"/>
                    <a:pt x="385063" y="1166076"/>
                    <a:pt x="401548" y="1077511"/>
                  </a:cubicBezTo>
                  <a:cubicBezTo>
                    <a:pt x="416915" y="998349"/>
                    <a:pt x="432235" y="943262"/>
                    <a:pt x="447508" y="912250"/>
                  </a:cubicBezTo>
                  <a:cubicBezTo>
                    <a:pt x="462875" y="881377"/>
                    <a:pt x="484248" y="864474"/>
                    <a:pt x="511908" y="861959"/>
                  </a:cubicBezTo>
                  <a:cubicBezTo>
                    <a:pt x="531967" y="860208"/>
                    <a:pt x="551434" y="854259"/>
                    <a:pt x="569044" y="844497"/>
                  </a:cubicBezTo>
                  <a:cubicBezTo>
                    <a:pt x="586099" y="835841"/>
                    <a:pt x="604456" y="830037"/>
                    <a:pt x="623386" y="827314"/>
                  </a:cubicBezTo>
                  <a:cubicBezTo>
                    <a:pt x="644934" y="822167"/>
                    <a:pt x="666833" y="818618"/>
                    <a:pt x="688904" y="816697"/>
                  </a:cubicBezTo>
                  <a:cubicBezTo>
                    <a:pt x="694911" y="816697"/>
                    <a:pt x="697984" y="816697"/>
                    <a:pt x="697984" y="818094"/>
                  </a:cubicBezTo>
                  <a:lnTo>
                    <a:pt x="694911" y="828991"/>
                  </a:lnTo>
                  <a:cubicBezTo>
                    <a:pt x="693514" y="836814"/>
                    <a:pt x="690301" y="848129"/>
                    <a:pt x="685551" y="863496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2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4318670" y="3168673"/>
              <a:ext cx="1039469" cy="1381027"/>
            </a:xfrm>
            <a:custGeom>
              <a:avLst/>
              <a:gdLst>
                <a:gd name="connsiteX0" fmla="*/ 999313 w 1039469"/>
                <a:gd name="connsiteY0" fmla="*/ 278288 h 1381027"/>
                <a:gd name="connsiteX1" fmla="*/ 889512 w 1039469"/>
                <a:gd name="connsiteY1" fmla="*/ 122806 h 1381027"/>
                <a:gd name="connsiteX2" fmla="*/ 668233 w 1039469"/>
                <a:gd name="connsiteY2" fmla="*/ 7277 h 1381027"/>
                <a:gd name="connsiteX3" fmla="*/ 598384 w 1039469"/>
                <a:gd name="connsiteY3" fmla="*/ -127 h 1381027"/>
                <a:gd name="connsiteX4" fmla="*/ 539433 w 1039469"/>
                <a:gd name="connsiteY4" fmla="*/ 13843 h 1381027"/>
                <a:gd name="connsiteX5" fmla="*/ 287979 w 1039469"/>
                <a:gd name="connsiteY5" fmla="*/ 205786 h 1381027"/>
                <a:gd name="connsiteX6" fmla="*/ 15850 w 1039469"/>
                <a:gd name="connsiteY6" fmla="*/ 764572 h 1381027"/>
                <a:gd name="connsiteX7" fmla="*/ 1881 w 1039469"/>
                <a:gd name="connsiteY7" fmla="*/ 988086 h 1381027"/>
                <a:gd name="connsiteX8" fmla="*/ 14314 w 1039469"/>
                <a:gd name="connsiteY8" fmla="*/ 1088807 h 1381027"/>
                <a:gd name="connsiteX9" fmla="*/ 109726 w 1039469"/>
                <a:gd name="connsiteY9" fmla="*/ 1275022 h 1381027"/>
                <a:gd name="connsiteX10" fmla="*/ 260319 w 1039469"/>
                <a:gd name="connsiteY10" fmla="*/ 1369597 h 1381027"/>
                <a:gd name="connsiteX11" fmla="*/ 400015 w 1039469"/>
                <a:gd name="connsiteY11" fmla="*/ 1380633 h 1381027"/>
                <a:gd name="connsiteX12" fmla="*/ 691282 w 1039469"/>
                <a:gd name="connsiteY12" fmla="*/ 1268037 h 1381027"/>
                <a:gd name="connsiteX13" fmla="*/ 712097 w 1039469"/>
                <a:gd name="connsiteY13" fmla="*/ 1252531 h 1381027"/>
                <a:gd name="connsiteX14" fmla="*/ 720898 w 1039469"/>
                <a:gd name="connsiteY14" fmla="*/ 1246664 h 1381027"/>
                <a:gd name="connsiteX15" fmla="*/ 781247 w 1039469"/>
                <a:gd name="connsiteY15" fmla="*/ 1187433 h 1381027"/>
                <a:gd name="connsiteX16" fmla="*/ 782923 w 1039469"/>
                <a:gd name="connsiteY16" fmla="*/ 1185477 h 1381027"/>
                <a:gd name="connsiteX17" fmla="*/ 784739 w 1039469"/>
                <a:gd name="connsiteY17" fmla="*/ 1183661 h 1381027"/>
                <a:gd name="connsiteX18" fmla="*/ 902783 w 1039469"/>
                <a:gd name="connsiteY18" fmla="*/ 1012812 h 1381027"/>
                <a:gd name="connsiteX19" fmla="*/ 936589 w 1039469"/>
                <a:gd name="connsiteY19" fmla="*/ 929693 h 1381027"/>
                <a:gd name="connsiteX20" fmla="*/ 1020407 w 1039469"/>
                <a:gd name="connsiteY20" fmla="*/ 694584 h 1381027"/>
                <a:gd name="connsiteX21" fmla="*/ 1038289 w 1039469"/>
                <a:gd name="connsiteY21" fmla="*/ 495377 h 1381027"/>
                <a:gd name="connsiteX22" fmla="*/ 999313 w 1039469"/>
                <a:gd name="connsiteY22" fmla="*/ 278288 h 1381027"/>
                <a:gd name="connsiteX23" fmla="*/ 694915 w 1039469"/>
                <a:gd name="connsiteY23" fmla="*/ 808017 h 1381027"/>
                <a:gd name="connsiteX24" fmla="*/ 535940 w 1039469"/>
                <a:gd name="connsiteY24" fmla="*/ 1079587 h 1381027"/>
                <a:gd name="connsiteX25" fmla="*/ 384369 w 1039469"/>
                <a:gd name="connsiteY25" fmla="*/ 1180448 h 1381027"/>
                <a:gd name="connsiteX26" fmla="*/ 342461 w 1039469"/>
                <a:gd name="connsiteY26" fmla="*/ 1173603 h 1381027"/>
                <a:gd name="connsiteX27" fmla="*/ 297758 w 1039469"/>
                <a:gd name="connsiteY27" fmla="*/ 1078190 h 1381027"/>
                <a:gd name="connsiteX28" fmla="*/ 287839 w 1039469"/>
                <a:gd name="connsiteY28" fmla="*/ 1026083 h 1381027"/>
                <a:gd name="connsiteX29" fmla="*/ 277921 w 1039469"/>
                <a:gd name="connsiteY29" fmla="*/ 1008482 h 1381027"/>
                <a:gd name="connsiteX30" fmla="*/ 286442 w 1039469"/>
                <a:gd name="connsiteY30" fmla="*/ 962801 h 1381027"/>
                <a:gd name="connsiteX31" fmla="*/ 323043 w 1039469"/>
                <a:gd name="connsiteY31" fmla="*/ 865014 h 1381027"/>
                <a:gd name="connsiteX32" fmla="*/ 330447 w 1039469"/>
                <a:gd name="connsiteY32" fmla="*/ 832045 h 1381027"/>
                <a:gd name="connsiteX33" fmla="*/ 335336 w 1039469"/>
                <a:gd name="connsiteY33" fmla="*/ 820870 h 1381027"/>
                <a:gd name="connsiteX34" fmla="*/ 342181 w 1039469"/>
                <a:gd name="connsiteY34" fmla="*/ 813326 h 1381027"/>
                <a:gd name="connsiteX35" fmla="*/ 349166 w 1039469"/>
                <a:gd name="connsiteY35" fmla="*/ 809274 h 1381027"/>
                <a:gd name="connsiteX36" fmla="*/ 348188 w 1039469"/>
                <a:gd name="connsiteY36" fmla="*/ 789438 h 1381027"/>
                <a:gd name="connsiteX37" fmla="*/ 345953 w 1039469"/>
                <a:gd name="connsiteY37" fmla="*/ 780497 h 1381027"/>
                <a:gd name="connsiteX38" fmla="*/ 354195 w 1039469"/>
                <a:gd name="connsiteY38" fmla="*/ 746551 h 1381027"/>
                <a:gd name="connsiteX39" fmla="*/ 373613 w 1039469"/>
                <a:gd name="connsiteY39" fmla="*/ 719310 h 1381027"/>
                <a:gd name="connsiteX40" fmla="*/ 383392 w 1039469"/>
                <a:gd name="connsiteY40" fmla="*/ 697098 h 1381027"/>
                <a:gd name="connsiteX41" fmla="*/ 400714 w 1039469"/>
                <a:gd name="connsiteY41" fmla="*/ 647366 h 1381027"/>
                <a:gd name="connsiteX42" fmla="*/ 427256 w 1039469"/>
                <a:gd name="connsiteY42" fmla="*/ 600708 h 1381027"/>
                <a:gd name="connsiteX43" fmla="*/ 446954 w 1039469"/>
                <a:gd name="connsiteY43" fmla="*/ 558799 h 1381027"/>
                <a:gd name="connsiteX44" fmla="*/ 540969 w 1039469"/>
                <a:gd name="connsiteY44" fmla="*/ 414632 h 1381027"/>
                <a:gd name="connsiteX45" fmla="*/ 651469 w 1039469"/>
                <a:gd name="connsiteY45" fmla="*/ 309441 h 1381027"/>
                <a:gd name="connsiteX46" fmla="*/ 688768 w 1039469"/>
                <a:gd name="connsiteY46" fmla="*/ 294773 h 1381027"/>
                <a:gd name="connsiteX47" fmla="*/ 732912 w 1039469"/>
                <a:gd name="connsiteY47" fmla="*/ 343247 h 1381027"/>
                <a:gd name="connsiteX48" fmla="*/ 770910 w 1039469"/>
                <a:gd name="connsiteY48" fmla="*/ 486157 h 1381027"/>
                <a:gd name="connsiteX49" fmla="*/ 694915 w 1039469"/>
                <a:gd name="connsiteY49" fmla="*/ 808017 h 138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39469" h="1381027">
                  <a:moveTo>
                    <a:pt x="999313" y="278288"/>
                  </a:moveTo>
                  <a:cubicBezTo>
                    <a:pt x="973974" y="219361"/>
                    <a:pt x="936570" y="166396"/>
                    <a:pt x="889512" y="122806"/>
                  </a:cubicBezTo>
                  <a:cubicBezTo>
                    <a:pt x="829199" y="62714"/>
                    <a:pt x="752015" y="22416"/>
                    <a:pt x="668233" y="7277"/>
                  </a:cubicBezTo>
                  <a:cubicBezTo>
                    <a:pt x="645225" y="2683"/>
                    <a:pt x="621844" y="205"/>
                    <a:pt x="598384" y="-127"/>
                  </a:cubicBezTo>
                  <a:cubicBezTo>
                    <a:pt x="578283" y="2363"/>
                    <a:pt x="558514" y="7047"/>
                    <a:pt x="539433" y="13843"/>
                  </a:cubicBezTo>
                  <a:cubicBezTo>
                    <a:pt x="459805" y="39547"/>
                    <a:pt x="375988" y="103528"/>
                    <a:pt x="287979" y="205786"/>
                  </a:cubicBezTo>
                  <a:cubicBezTo>
                    <a:pt x="154709" y="361129"/>
                    <a:pt x="63999" y="547391"/>
                    <a:pt x="15850" y="764572"/>
                  </a:cubicBezTo>
                  <a:cubicBezTo>
                    <a:pt x="1401" y="838140"/>
                    <a:pt x="-3296" y="913291"/>
                    <a:pt x="1881" y="988086"/>
                  </a:cubicBezTo>
                  <a:cubicBezTo>
                    <a:pt x="2743" y="1021984"/>
                    <a:pt x="6907" y="1055717"/>
                    <a:pt x="14314" y="1088807"/>
                  </a:cubicBezTo>
                  <a:cubicBezTo>
                    <a:pt x="29971" y="1157908"/>
                    <a:pt x="62785" y="1221951"/>
                    <a:pt x="109726" y="1275022"/>
                  </a:cubicBezTo>
                  <a:cubicBezTo>
                    <a:pt x="156292" y="1327548"/>
                    <a:pt x="206489" y="1359073"/>
                    <a:pt x="260319" y="1369597"/>
                  </a:cubicBezTo>
                  <a:cubicBezTo>
                    <a:pt x="306354" y="1378274"/>
                    <a:pt x="353189" y="1381974"/>
                    <a:pt x="400015" y="1380633"/>
                  </a:cubicBezTo>
                  <a:cubicBezTo>
                    <a:pt x="495102" y="1375697"/>
                    <a:pt x="592191" y="1338165"/>
                    <a:pt x="691282" y="1268037"/>
                  </a:cubicBezTo>
                  <a:cubicBezTo>
                    <a:pt x="695893" y="1264126"/>
                    <a:pt x="702878" y="1258957"/>
                    <a:pt x="712097" y="1252531"/>
                  </a:cubicBezTo>
                  <a:cubicBezTo>
                    <a:pt x="714874" y="1250350"/>
                    <a:pt x="717816" y="1248388"/>
                    <a:pt x="720898" y="1246664"/>
                  </a:cubicBezTo>
                  <a:cubicBezTo>
                    <a:pt x="743950" y="1230152"/>
                    <a:pt x="764307" y="1210172"/>
                    <a:pt x="781247" y="1187433"/>
                  </a:cubicBezTo>
                  <a:lnTo>
                    <a:pt x="782923" y="1185477"/>
                  </a:lnTo>
                  <a:lnTo>
                    <a:pt x="784739" y="1183661"/>
                  </a:lnTo>
                  <a:cubicBezTo>
                    <a:pt x="863621" y="1075815"/>
                    <a:pt x="902969" y="1018866"/>
                    <a:pt x="902783" y="1012812"/>
                  </a:cubicBezTo>
                  <a:cubicBezTo>
                    <a:pt x="902783" y="1011695"/>
                    <a:pt x="913959" y="983895"/>
                    <a:pt x="936589" y="929693"/>
                  </a:cubicBezTo>
                  <a:cubicBezTo>
                    <a:pt x="970946" y="853762"/>
                    <a:pt x="998980" y="775125"/>
                    <a:pt x="1020407" y="694584"/>
                  </a:cubicBezTo>
                  <a:cubicBezTo>
                    <a:pt x="1035893" y="629383"/>
                    <a:pt x="1041915" y="562293"/>
                    <a:pt x="1038289" y="495377"/>
                  </a:cubicBezTo>
                  <a:cubicBezTo>
                    <a:pt x="1034377" y="405133"/>
                    <a:pt x="1021385" y="332770"/>
                    <a:pt x="999313" y="278288"/>
                  </a:cubicBezTo>
                  <a:close/>
                  <a:moveTo>
                    <a:pt x="694915" y="808017"/>
                  </a:moveTo>
                  <a:cubicBezTo>
                    <a:pt x="642948" y="924058"/>
                    <a:pt x="589956" y="1014582"/>
                    <a:pt x="535940" y="1079587"/>
                  </a:cubicBezTo>
                  <a:cubicBezTo>
                    <a:pt x="481924" y="1144593"/>
                    <a:pt x="431401" y="1178213"/>
                    <a:pt x="384369" y="1180448"/>
                  </a:cubicBezTo>
                  <a:cubicBezTo>
                    <a:pt x="370082" y="1181008"/>
                    <a:pt x="355828" y="1178680"/>
                    <a:pt x="342461" y="1173603"/>
                  </a:cubicBezTo>
                  <a:cubicBezTo>
                    <a:pt x="315359" y="1162986"/>
                    <a:pt x="300459" y="1131182"/>
                    <a:pt x="297758" y="1078190"/>
                  </a:cubicBezTo>
                  <a:cubicBezTo>
                    <a:pt x="295942" y="1043266"/>
                    <a:pt x="292589" y="1025804"/>
                    <a:pt x="287839" y="1026083"/>
                  </a:cubicBezTo>
                  <a:cubicBezTo>
                    <a:pt x="283090" y="1026363"/>
                    <a:pt x="278480" y="1020496"/>
                    <a:pt x="277921" y="1008482"/>
                  </a:cubicBezTo>
                  <a:cubicBezTo>
                    <a:pt x="277049" y="992791"/>
                    <a:pt x="279973" y="977122"/>
                    <a:pt x="286442" y="962801"/>
                  </a:cubicBezTo>
                  <a:cubicBezTo>
                    <a:pt x="312286" y="901195"/>
                    <a:pt x="324440" y="868506"/>
                    <a:pt x="323043" y="865014"/>
                  </a:cubicBezTo>
                  <a:cubicBezTo>
                    <a:pt x="323870" y="853719"/>
                    <a:pt x="326365" y="842609"/>
                    <a:pt x="330447" y="832045"/>
                  </a:cubicBezTo>
                  <a:cubicBezTo>
                    <a:pt x="331541" y="828108"/>
                    <a:pt x="333187" y="824346"/>
                    <a:pt x="335336" y="820870"/>
                  </a:cubicBezTo>
                  <a:cubicBezTo>
                    <a:pt x="339667" y="811091"/>
                    <a:pt x="341902" y="808576"/>
                    <a:pt x="342181" y="813326"/>
                  </a:cubicBezTo>
                  <a:cubicBezTo>
                    <a:pt x="342181" y="815701"/>
                    <a:pt x="344696" y="814444"/>
                    <a:pt x="349166" y="809274"/>
                  </a:cubicBezTo>
                  <a:cubicBezTo>
                    <a:pt x="353637" y="800753"/>
                    <a:pt x="353217" y="794048"/>
                    <a:pt x="348188" y="789438"/>
                  </a:cubicBezTo>
                  <a:cubicBezTo>
                    <a:pt x="346931" y="788320"/>
                    <a:pt x="346232" y="785386"/>
                    <a:pt x="345953" y="780497"/>
                  </a:cubicBezTo>
                  <a:cubicBezTo>
                    <a:pt x="345915" y="768682"/>
                    <a:pt x="348743" y="757033"/>
                    <a:pt x="354195" y="746551"/>
                  </a:cubicBezTo>
                  <a:cubicBezTo>
                    <a:pt x="358437" y="736071"/>
                    <a:pt x="365090" y="726738"/>
                    <a:pt x="373613" y="719310"/>
                  </a:cubicBezTo>
                  <a:cubicBezTo>
                    <a:pt x="380577" y="714161"/>
                    <a:pt x="384297" y="705712"/>
                    <a:pt x="383392" y="697098"/>
                  </a:cubicBezTo>
                  <a:cubicBezTo>
                    <a:pt x="386228" y="679639"/>
                    <a:pt x="392091" y="662809"/>
                    <a:pt x="400714" y="647366"/>
                  </a:cubicBezTo>
                  <a:cubicBezTo>
                    <a:pt x="407215" y="630591"/>
                    <a:pt x="416158" y="614868"/>
                    <a:pt x="427256" y="600708"/>
                  </a:cubicBezTo>
                  <a:cubicBezTo>
                    <a:pt x="435545" y="587615"/>
                    <a:pt x="442163" y="573536"/>
                    <a:pt x="446954" y="558799"/>
                  </a:cubicBezTo>
                  <a:cubicBezTo>
                    <a:pt x="471235" y="506494"/>
                    <a:pt x="502896" y="457943"/>
                    <a:pt x="540969" y="414632"/>
                  </a:cubicBezTo>
                  <a:cubicBezTo>
                    <a:pt x="587535" y="357915"/>
                    <a:pt x="624368" y="322852"/>
                    <a:pt x="651469" y="309441"/>
                  </a:cubicBezTo>
                  <a:cubicBezTo>
                    <a:pt x="663225" y="302980"/>
                    <a:pt x="675760" y="298050"/>
                    <a:pt x="688768" y="294773"/>
                  </a:cubicBezTo>
                  <a:cubicBezTo>
                    <a:pt x="700782" y="294214"/>
                    <a:pt x="715497" y="310372"/>
                    <a:pt x="732912" y="343247"/>
                  </a:cubicBezTo>
                  <a:cubicBezTo>
                    <a:pt x="755765" y="387575"/>
                    <a:pt x="768729" y="436333"/>
                    <a:pt x="770910" y="486157"/>
                  </a:cubicBezTo>
                  <a:cubicBezTo>
                    <a:pt x="775473" y="576121"/>
                    <a:pt x="750141" y="683408"/>
                    <a:pt x="694915" y="808017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3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5449128" y="3152329"/>
              <a:ext cx="1151037" cy="1334564"/>
            </a:xfrm>
            <a:custGeom>
              <a:avLst/>
              <a:gdLst>
                <a:gd name="connsiteX0" fmla="*/ 624054 w 1151037"/>
                <a:gd name="connsiteY0" fmla="*/ 830229 h 1334564"/>
                <a:gd name="connsiteX1" fmla="*/ 533111 w 1151037"/>
                <a:gd name="connsiteY1" fmla="*/ 1002335 h 1334564"/>
                <a:gd name="connsiteX2" fmla="*/ 444543 w 1151037"/>
                <a:gd name="connsiteY2" fmla="*/ 1040332 h 1334564"/>
                <a:gd name="connsiteX3" fmla="*/ 433787 w 1151037"/>
                <a:gd name="connsiteY3" fmla="*/ 1040332 h 1334564"/>
                <a:gd name="connsiteX4" fmla="*/ 362542 w 1151037"/>
                <a:gd name="connsiteY4" fmla="*/ 1029436 h 1334564"/>
                <a:gd name="connsiteX5" fmla="*/ 338375 w 1151037"/>
                <a:gd name="connsiteY5" fmla="*/ 998144 h 1334564"/>
                <a:gd name="connsiteX6" fmla="*/ 324405 w 1151037"/>
                <a:gd name="connsiteY6" fmla="*/ 964337 h 1334564"/>
                <a:gd name="connsiteX7" fmla="*/ 325942 w 1151037"/>
                <a:gd name="connsiteY7" fmla="*/ 958889 h 1334564"/>
                <a:gd name="connsiteX8" fmla="*/ 321751 w 1151037"/>
                <a:gd name="connsiteY8" fmla="*/ 946456 h 1334564"/>
                <a:gd name="connsiteX9" fmla="*/ 314905 w 1151037"/>
                <a:gd name="connsiteY9" fmla="*/ 919634 h 1334564"/>
                <a:gd name="connsiteX10" fmla="*/ 314905 w 1151037"/>
                <a:gd name="connsiteY10" fmla="*/ 890578 h 1334564"/>
                <a:gd name="connsiteX11" fmla="*/ 330133 w 1151037"/>
                <a:gd name="connsiteY11" fmla="*/ 728669 h 1334564"/>
                <a:gd name="connsiteX12" fmla="*/ 335721 w 1151037"/>
                <a:gd name="connsiteY12" fmla="*/ 695841 h 1334564"/>
                <a:gd name="connsiteX13" fmla="*/ 375115 w 1151037"/>
                <a:gd name="connsiteY13" fmla="*/ 545388 h 1334564"/>
                <a:gd name="connsiteX14" fmla="*/ 382100 w 1151037"/>
                <a:gd name="connsiteY14" fmla="*/ 505155 h 1334564"/>
                <a:gd name="connsiteX15" fmla="*/ 440493 w 1151037"/>
                <a:gd name="connsiteY15" fmla="*/ 265017 h 1334564"/>
                <a:gd name="connsiteX16" fmla="*/ 475696 w 1151037"/>
                <a:gd name="connsiteY16" fmla="*/ 102131 h 1334564"/>
                <a:gd name="connsiteX17" fmla="*/ 453065 w 1151037"/>
                <a:gd name="connsiteY17" fmla="*/ 85088 h 1334564"/>
                <a:gd name="connsiteX18" fmla="*/ 310994 w 1151037"/>
                <a:gd name="connsiteY18" fmla="*/ 33540 h 1334564"/>
                <a:gd name="connsiteX19" fmla="*/ 206082 w 1151037"/>
                <a:gd name="connsiteY19" fmla="*/ -127 h 1334564"/>
                <a:gd name="connsiteX20" fmla="*/ 179819 w 1151037"/>
                <a:gd name="connsiteY20" fmla="*/ 17615 h 1334564"/>
                <a:gd name="connsiteX21" fmla="*/ 63592 w 1151037"/>
                <a:gd name="connsiteY21" fmla="*/ 436704 h 1334564"/>
                <a:gd name="connsiteX22" fmla="*/ 2824 w 1151037"/>
                <a:gd name="connsiteY22" fmla="*/ 807318 h 1334564"/>
                <a:gd name="connsiteX23" fmla="*/ 1008 w 1151037"/>
                <a:gd name="connsiteY23" fmla="*/ 916142 h 1334564"/>
                <a:gd name="connsiteX24" fmla="*/ 182613 w 1151037"/>
                <a:gd name="connsiteY24" fmla="*/ 1274324 h 1334564"/>
                <a:gd name="connsiteX25" fmla="*/ 303870 w 1151037"/>
                <a:gd name="connsiteY25" fmla="*/ 1317769 h 1334564"/>
                <a:gd name="connsiteX26" fmla="*/ 437839 w 1151037"/>
                <a:gd name="connsiteY26" fmla="*/ 1334393 h 1334564"/>
                <a:gd name="connsiteX27" fmla="*/ 524730 w 1151037"/>
                <a:gd name="connsiteY27" fmla="*/ 1316372 h 1334564"/>
                <a:gd name="connsiteX28" fmla="*/ 593041 w 1151037"/>
                <a:gd name="connsiteY28" fmla="*/ 1289830 h 1334564"/>
                <a:gd name="connsiteX29" fmla="*/ 653670 w 1151037"/>
                <a:gd name="connsiteY29" fmla="*/ 1253230 h 1334564"/>
                <a:gd name="connsiteX30" fmla="*/ 712901 w 1151037"/>
                <a:gd name="connsiteY30" fmla="*/ 1224033 h 1334564"/>
                <a:gd name="connsiteX31" fmla="*/ 809571 w 1151037"/>
                <a:gd name="connsiteY31" fmla="*/ 1132252 h 1334564"/>
                <a:gd name="connsiteX32" fmla="*/ 894925 w 1151037"/>
                <a:gd name="connsiteY32" fmla="*/ 1031950 h 1334564"/>
                <a:gd name="connsiteX33" fmla="*/ 916857 w 1151037"/>
                <a:gd name="connsiteY33" fmla="*/ 998284 h 1334564"/>
                <a:gd name="connsiteX34" fmla="*/ 1009057 w 1151037"/>
                <a:gd name="connsiteY34" fmla="*/ 781614 h 1334564"/>
                <a:gd name="connsiteX35" fmla="*/ 1039231 w 1151037"/>
                <a:gd name="connsiteY35" fmla="*/ 700451 h 1334564"/>
                <a:gd name="connsiteX36" fmla="*/ 1050267 w 1151037"/>
                <a:gd name="connsiteY36" fmla="*/ 667343 h 1334564"/>
                <a:gd name="connsiteX37" fmla="*/ 1066890 w 1151037"/>
                <a:gd name="connsiteY37" fmla="*/ 603082 h 1334564"/>
                <a:gd name="connsiteX38" fmla="*/ 1098043 w 1151037"/>
                <a:gd name="connsiteY38" fmla="*/ 486576 h 1334564"/>
                <a:gd name="connsiteX39" fmla="*/ 1132689 w 1151037"/>
                <a:gd name="connsiteY39" fmla="*/ 364341 h 1334564"/>
                <a:gd name="connsiteX40" fmla="*/ 1138416 w 1151037"/>
                <a:gd name="connsiteY40" fmla="*/ 300779 h 1334564"/>
                <a:gd name="connsiteX41" fmla="*/ 1147635 w 1151037"/>
                <a:gd name="connsiteY41" fmla="*/ 233306 h 1334564"/>
                <a:gd name="connsiteX42" fmla="*/ 1150429 w 1151037"/>
                <a:gd name="connsiteY42" fmla="*/ 215006 h 1334564"/>
                <a:gd name="connsiteX43" fmla="*/ 1139254 w 1151037"/>
                <a:gd name="connsiteY43" fmla="*/ 173935 h 1334564"/>
                <a:gd name="connsiteX44" fmla="*/ 1113829 w 1151037"/>
                <a:gd name="connsiteY44" fmla="*/ 173935 h 1334564"/>
                <a:gd name="connsiteX45" fmla="*/ 1104889 w 1151037"/>
                <a:gd name="connsiteY45" fmla="*/ 173935 h 1334564"/>
                <a:gd name="connsiteX46" fmla="*/ 1066333 w 1151037"/>
                <a:gd name="connsiteY46" fmla="*/ 164016 h 1334564"/>
                <a:gd name="connsiteX47" fmla="*/ 1048591 w 1151037"/>
                <a:gd name="connsiteY47" fmla="*/ 135099 h 1334564"/>
                <a:gd name="connsiteX48" fmla="*/ 993830 w 1151037"/>
                <a:gd name="connsiteY48" fmla="*/ 90816 h 1334564"/>
                <a:gd name="connsiteX49" fmla="*/ 934738 w 1151037"/>
                <a:gd name="connsiteY49" fmla="*/ 70280 h 1334564"/>
                <a:gd name="connsiteX50" fmla="*/ 915180 w 1151037"/>
                <a:gd name="connsiteY50" fmla="*/ 74890 h 1334564"/>
                <a:gd name="connsiteX51" fmla="*/ 873271 w 1151037"/>
                <a:gd name="connsiteY51" fmla="*/ 86066 h 1334564"/>
                <a:gd name="connsiteX52" fmla="*/ 789454 w 1151037"/>
                <a:gd name="connsiteY52" fmla="*/ 278707 h 1334564"/>
                <a:gd name="connsiteX53" fmla="*/ 624054 w 1151037"/>
                <a:gd name="connsiteY53" fmla="*/ 830229 h 133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151037" h="1334564">
                  <a:moveTo>
                    <a:pt x="624054" y="830229"/>
                  </a:moveTo>
                  <a:cubicBezTo>
                    <a:pt x="584008" y="921590"/>
                    <a:pt x="553694" y="978959"/>
                    <a:pt x="533111" y="1002335"/>
                  </a:cubicBezTo>
                  <a:cubicBezTo>
                    <a:pt x="510205" y="1026835"/>
                    <a:pt x="478082" y="1040616"/>
                    <a:pt x="444543" y="1040332"/>
                  </a:cubicBezTo>
                  <a:lnTo>
                    <a:pt x="433787" y="1040332"/>
                  </a:lnTo>
                  <a:cubicBezTo>
                    <a:pt x="396534" y="1040984"/>
                    <a:pt x="372787" y="1037352"/>
                    <a:pt x="362542" y="1029436"/>
                  </a:cubicBezTo>
                  <a:cubicBezTo>
                    <a:pt x="352530" y="1020674"/>
                    <a:pt x="344321" y="1010045"/>
                    <a:pt x="338375" y="998144"/>
                  </a:cubicBezTo>
                  <a:cubicBezTo>
                    <a:pt x="331477" y="987937"/>
                    <a:pt x="326725" y="976436"/>
                    <a:pt x="324405" y="964337"/>
                  </a:cubicBezTo>
                  <a:cubicBezTo>
                    <a:pt x="325360" y="962676"/>
                    <a:pt x="325888" y="960804"/>
                    <a:pt x="325942" y="958889"/>
                  </a:cubicBezTo>
                  <a:cubicBezTo>
                    <a:pt x="328037" y="952742"/>
                    <a:pt x="325942" y="948552"/>
                    <a:pt x="321751" y="946456"/>
                  </a:cubicBezTo>
                  <a:cubicBezTo>
                    <a:pt x="317560" y="944361"/>
                    <a:pt x="315743" y="935280"/>
                    <a:pt x="314905" y="919634"/>
                  </a:cubicBezTo>
                  <a:cubicBezTo>
                    <a:pt x="314164" y="909963"/>
                    <a:pt x="314164" y="900249"/>
                    <a:pt x="314905" y="890578"/>
                  </a:cubicBezTo>
                  <a:cubicBezTo>
                    <a:pt x="318258" y="791580"/>
                    <a:pt x="323334" y="737610"/>
                    <a:pt x="330133" y="728669"/>
                  </a:cubicBezTo>
                  <a:cubicBezTo>
                    <a:pt x="333039" y="717930"/>
                    <a:pt x="334911" y="706937"/>
                    <a:pt x="335721" y="695841"/>
                  </a:cubicBezTo>
                  <a:cubicBezTo>
                    <a:pt x="342200" y="644180"/>
                    <a:pt x="355445" y="593595"/>
                    <a:pt x="375115" y="545388"/>
                  </a:cubicBezTo>
                  <a:cubicBezTo>
                    <a:pt x="379373" y="532384"/>
                    <a:pt x="381725" y="518833"/>
                    <a:pt x="382100" y="505155"/>
                  </a:cubicBezTo>
                  <a:cubicBezTo>
                    <a:pt x="383776" y="465202"/>
                    <a:pt x="403240" y="385156"/>
                    <a:pt x="440493" y="265017"/>
                  </a:cubicBezTo>
                  <a:cubicBezTo>
                    <a:pt x="465080" y="176822"/>
                    <a:pt x="476814" y="122527"/>
                    <a:pt x="475696" y="102131"/>
                  </a:cubicBezTo>
                  <a:cubicBezTo>
                    <a:pt x="475696" y="95984"/>
                    <a:pt x="467873" y="90397"/>
                    <a:pt x="453065" y="85088"/>
                  </a:cubicBezTo>
                  <a:cubicBezTo>
                    <a:pt x="423636" y="73354"/>
                    <a:pt x="376279" y="56171"/>
                    <a:pt x="310994" y="33540"/>
                  </a:cubicBezTo>
                  <a:cubicBezTo>
                    <a:pt x="276670" y="20393"/>
                    <a:pt x="241647" y="9153"/>
                    <a:pt x="206082" y="-127"/>
                  </a:cubicBezTo>
                  <a:cubicBezTo>
                    <a:pt x="195470" y="2417"/>
                    <a:pt x="186141" y="8720"/>
                    <a:pt x="179819" y="17615"/>
                  </a:cubicBezTo>
                  <a:cubicBezTo>
                    <a:pt x="160448" y="39128"/>
                    <a:pt x="121706" y="178824"/>
                    <a:pt x="63592" y="436704"/>
                  </a:cubicBezTo>
                  <a:cubicBezTo>
                    <a:pt x="34599" y="558650"/>
                    <a:pt x="14293" y="682499"/>
                    <a:pt x="2824" y="807318"/>
                  </a:cubicBezTo>
                  <a:cubicBezTo>
                    <a:pt x="-405" y="843501"/>
                    <a:pt x="-1012" y="879871"/>
                    <a:pt x="1008" y="916142"/>
                  </a:cubicBezTo>
                  <a:cubicBezTo>
                    <a:pt x="9855" y="1088248"/>
                    <a:pt x="70391" y="1207642"/>
                    <a:pt x="182613" y="1274324"/>
                  </a:cubicBezTo>
                  <a:cubicBezTo>
                    <a:pt x="220738" y="1294549"/>
                    <a:pt x="261575" y="1309181"/>
                    <a:pt x="303870" y="1317769"/>
                  </a:cubicBezTo>
                  <a:cubicBezTo>
                    <a:pt x="347557" y="1329405"/>
                    <a:pt x="392633" y="1334998"/>
                    <a:pt x="437839" y="1334393"/>
                  </a:cubicBezTo>
                  <a:cubicBezTo>
                    <a:pt x="467377" y="1331599"/>
                    <a:pt x="496517" y="1325555"/>
                    <a:pt x="524730" y="1316372"/>
                  </a:cubicBezTo>
                  <a:cubicBezTo>
                    <a:pt x="548663" y="1310872"/>
                    <a:pt x="571672" y="1301932"/>
                    <a:pt x="593041" y="1289830"/>
                  </a:cubicBezTo>
                  <a:cubicBezTo>
                    <a:pt x="612426" y="1276314"/>
                    <a:pt x="632680" y="1264087"/>
                    <a:pt x="653670" y="1253230"/>
                  </a:cubicBezTo>
                  <a:cubicBezTo>
                    <a:pt x="672376" y="1241519"/>
                    <a:pt x="692221" y="1231738"/>
                    <a:pt x="712901" y="1224033"/>
                  </a:cubicBezTo>
                  <a:cubicBezTo>
                    <a:pt x="719979" y="1224033"/>
                    <a:pt x="752202" y="1193440"/>
                    <a:pt x="809571" y="1132252"/>
                  </a:cubicBezTo>
                  <a:cubicBezTo>
                    <a:pt x="866939" y="1071065"/>
                    <a:pt x="895391" y="1037631"/>
                    <a:pt x="894925" y="1031950"/>
                  </a:cubicBezTo>
                  <a:cubicBezTo>
                    <a:pt x="900060" y="1019452"/>
                    <a:pt x="907500" y="1008031"/>
                    <a:pt x="916857" y="998284"/>
                  </a:cubicBezTo>
                  <a:cubicBezTo>
                    <a:pt x="942841" y="965408"/>
                    <a:pt x="973574" y="893185"/>
                    <a:pt x="1009057" y="781614"/>
                  </a:cubicBezTo>
                  <a:cubicBezTo>
                    <a:pt x="1016675" y="753714"/>
                    <a:pt x="1026773" y="726551"/>
                    <a:pt x="1039231" y="700451"/>
                  </a:cubicBezTo>
                  <a:cubicBezTo>
                    <a:pt x="1046526" y="690969"/>
                    <a:pt x="1050414" y="679305"/>
                    <a:pt x="1050267" y="667343"/>
                  </a:cubicBezTo>
                  <a:cubicBezTo>
                    <a:pt x="1053097" y="645311"/>
                    <a:pt x="1058682" y="623723"/>
                    <a:pt x="1066890" y="603082"/>
                  </a:cubicBezTo>
                  <a:cubicBezTo>
                    <a:pt x="1071082" y="590789"/>
                    <a:pt x="1080861" y="551953"/>
                    <a:pt x="1098043" y="486576"/>
                  </a:cubicBezTo>
                  <a:cubicBezTo>
                    <a:pt x="1115227" y="421198"/>
                    <a:pt x="1125983" y="380406"/>
                    <a:pt x="1132689" y="364341"/>
                  </a:cubicBezTo>
                  <a:cubicBezTo>
                    <a:pt x="1133667" y="360709"/>
                    <a:pt x="1135622" y="339475"/>
                    <a:pt x="1138416" y="300779"/>
                  </a:cubicBezTo>
                  <a:cubicBezTo>
                    <a:pt x="1138726" y="277996"/>
                    <a:pt x="1141823" y="255337"/>
                    <a:pt x="1147635" y="233306"/>
                  </a:cubicBezTo>
                  <a:cubicBezTo>
                    <a:pt x="1150567" y="227683"/>
                    <a:pt x="1151550" y="221247"/>
                    <a:pt x="1150429" y="215006"/>
                  </a:cubicBezTo>
                  <a:cubicBezTo>
                    <a:pt x="1150780" y="200520"/>
                    <a:pt x="1146896" y="186246"/>
                    <a:pt x="1139254" y="173935"/>
                  </a:cubicBezTo>
                  <a:cubicBezTo>
                    <a:pt x="1137857" y="170443"/>
                    <a:pt x="1129336" y="170163"/>
                    <a:pt x="1113829" y="173935"/>
                  </a:cubicBezTo>
                  <a:lnTo>
                    <a:pt x="1104889" y="173935"/>
                  </a:lnTo>
                  <a:cubicBezTo>
                    <a:pt x="1091299" y="174924"/>
                    <a:pt x="1077759" y="171441"/>
                    <a:pt x="1066333" y="164016"/>
                  </a:cubicBezTo>
                  <a:cubicBezTo>
                    <a:pt x="1055839" y="158070"/>
                    <a:pt x="1049138" y="147148"/>
                    <a:pt x="1048591" y="135099"/>
                  </a:cubicBezTo>
                  <a:cubicBezTo>
                    <a:pt x="1047939" y="123085"/>
                    <a:pt x="1029685" y="108324"/>
                    <a:pt x="993830" y="90816"/>
                  </a:cubicBezTo>
                  <a:cubicBezTo>
                    <a:pt x="965891" y="76846"/>
                    <a:pt x="945635" y="69722"/>
                    <a:pt x="934738" y="70280"/>
                  </a:cubicBezTo>
                  <a:cubicBezTo>
                    <a:pt x="928071" y="71104"/>
                    <a:pt x="921514" y="72650"/>
                    <a:pt x="915180" y="74890"/>
                  </a:cubicBezTo>
                  <a:cubicBezTo>
                    <a:pt x="902004" y="81124"/>
                    <a:pt x="887803" y="84911"/>
                    <a:pt x="873271" y="86066"/>
                  </a:cubicBezTo>
                  <a:cubicBezTo>
                    <a:pt x="850548" y="87184"/>
                    <a:pt x="822609" y="151397"/>
                    <a:pt x="789454" y="278707"/>
                  </a:cubicBezTo>
                  <a:cubicBezTo>
                    <a:pt x="719234" y="557355"/>
                    <a:pt x="664100" y="741195"/>
                    <a:pt x="624054" y="830229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4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6617840" y="3064279"/>
              <a:ext cx="936604" cy="1423416"/>
            </a:xfrm>
            <a:custGeom>
              <a:avLst/>
              <a:gdLst>
                <a:gd name="connsiteX0" fmla="*/ 57154 w 936604"/>
                <a:gd name="connsiteY0" fmla="*/ 317304 h 1423416"/>
                <a:gd name="connsiteX1" fmla="*/ 62183 w 936604"/>
                <a:gd name="connsiteY1" fmla="*/ 327921 h 1423416"/>
                <a:gd name="connsiteX2" fmla="*/ 66374 w 936604"/>
                <a:gd name="connsiteY2" fmla="*/ 338538 h 1423416"/>
                <a:gd name="connsiteX3" fmla="*/ 109679 w 936604"/>
                <a:gd name="connsiteY3" fmla="*/ 426826 h 1423416"/>
                <a:gd name="connsiteX4" fmla="*/ 151588 w 936604"/>
                <a:gd name="connsiteY4" fmla="*/ 444707 h 1423416"/>
                <a:gd name="connsiteX5" fmla="*/ 230517 w 936604"/>
                <a:gd name="connsiteY5" fmla="*/ 429760 h 1423416"/>
                <a:gd name="connsiteX6" fmla="*/ 293520 w 936604"/>
                <a:gd name="connsiteY6" fmla="*/ 421099 h 1423416"/>
                <a:gd name="connsiteX7" fmla="*/ 306373 w 936604"/>
                <a:gd name="connsiteY7" fmla="*/ 425988 h 1423416"/>
                <a:gd name="connsiteX8" fmla="*/ 201041 w 936604"/>
                <a:gd name="connsiteY8" fmla="*/ 880281 h 1423416"/>
                <a:gd name="connsiteX9" fmla="*/ 95012 w 936604"/>
                <a:gd name="connsiteY9" fmla="*/ 1360138 h 1423416"/>
                <a:gd name="connsiteX10" fmla="*/ 103394 w 936604"/>
                <a:gd name="connsiteY10" fmla="*/ 1383188 h 1423416"/>
                <a:gd name="connsiteX11" fmla="*/ 207747 w 936604"/>
                <a:gd name="connsiteY11" fmla="*/ 1405121 h 1423416"/>
                <a:gd name="connsiteX12" fmla="*/ 313637 w 936604"/>
                <a:gd name="connsiteY12" fmla="*/ 1423281 h 1423416"/>
                <a:gd name="connsiteX13" fmla="*/ 320343 w 936604"/>
                <a:gd name="connsiteY13" fmla="*/ 1411965 h 1423416"/>
                <a:gd name="connsiteX14" fmla="*/ 336827 w 936604"/>
                <a:gd name="connsiteY14" fmla="*/ 1396739 h 1423416"/>
                <a:gd name="connsiteX15" fmla="*/ 363508 w 936604"/>
                <a:gd name="connsiteY15" fmla="*/ 1404422 h 1423416"/>
                <a:gd name="connsiteX16" fmla="*/ 370913 w 936604"/>
                <a:gd name="connsiteY16" fmla="*/ 1409451 h 1423416"/>
                <a:gd name="connsiteX17" fmla="*/ 373147 w 936604"/>
                <a:gd name="connsiteY17" fmla="*/ 1380394 h 1423416"/>
                <a:gd name="connsiteX18" fmla="*/ 383345 w 936604"/>
                <a:gd name="connsiteY18" fmla="*/ 1332757 h 1423416"/>
                <a:gd name="connsiteX19" fmla="*/ 393264 w 936604"/>
                <a:gd name="connsiteY19" fmla="*/ 1314178 h 1423416"/>
                <a:gd name="connsiteX20" fmla="*/ 412262 w 936604"/>
                <a:gd name="connsiteY20" fmla="*/ 1260674 h 1423416"/>
                <a:gd name="connsiteX21" fmla="*/ 553915 w 936604"/>
                <a:gd name="connsiteY21" fmla="*/ 806242 h 1423416"/>
                <a:gd name="connsiteX22" fmla="*/ 629351 w 936604"/>
                <a:gd name="connsiteY22" fmla="*/ 545289 h 1423416"/>
                <a:gd name="connsiteX23" fmla="*/ 658687 w 936604"/>
                <a:gd name="connsiteY23" fmla="*/ 446105 h 1423416"/>
                <a:gd name="connsiteX24" fmla="*/ 670980 w 936604"/>
                <a:gd name="connsiteY24" fmla="*/ 402799 h 1423416"/>
                <a:gd name="connsiteX25" fmla="*/ 693471 w 936604"/>
                <a:gd name="connsiteY25" fmla="*/ 382682 h 1423416"/>
                <a:gd name="connsiteX26" fmla="*/ 821573 w 936604"/>
                <a:gd name="connsiteY26" fmla="*/ 338119 h 1423416"/>
                <a:gd name="connsiteX27" fmla="*/ 876054 w 936604"/>
                <a:gd name="connsiteY27" fmla="*/ 304592 h 1423416"/>
                <a:gd name="connsiteX28" fmla="*/ 886392 w 936604"/>
                <a:gd name="connsiteY28" fmla="*/ 276653 h 1423416"/>
                <a:gd name="connsiteX29" fmla="*/ 867114 w 936604"/>
                <a:gd name="connsiteY29" fmla="*/ 273021 h 1423416"/>
                <a:gd name="connsiteX30" fmla="*/ 846858 w 936604"/>
                <a:gd name="connsiteY30" fmla="*/ 266874 h 1423416"/>
                <a:gd name="connsiteX31" fmla="*/ 886672 w 936604"/>
                <a:gd name="connsiteY31" fmla="*/ 230413 h 1423416"/>
                <a:gd name="connsiteX32" fmla="*/ 915868 w 936604"/>
                <a:gd name="connsiteY32" fmla="*/ 198143 h 1423416"/>
                <a:gd name="connsiteX33" fmla="*/ 910280 w 936604"/>
                <a:gd name="connsiteY33" fmla="*/ 194791 h 1423416"/>
                <a:gd name="connsiteX34" fmla="*/ 901339 w 936604"/>
                <a:gd name="connsiteY34" fmla="*/ 197026 h 1423416"/>
                <a:gd name="connsiteX35" fmla="*/ 907626 w 936604"/>
                <a:gd name="connsiteY35" fmla="*/ 178726 h 1423416"/>
                <a:gd name="connsiteX36" fmla="*/ 914471 w 936604"/>
                <a:gd name="connsiteY36" fmla="*/ 171042 h 1423416"/>
                <a:gd name="connsiteX37" fmla="*/ 913074 w 936604"/>
                <a:gd name="connsiteY37" fmla="*/ 143941 h 1423416"/>
                <a:gd name="connsiteX38" fmla="*/ 921176 w 936604"/>
                <a:gd name="connsiteY38" fmla="*/ 125501 h 1423416"/>
                <a:gd name="connsiteX39" fmla="*/ 934447 w 936604"/>
                <a:gd name="connsiteY39" fmla="*/ 101194 h 1423416"/>
                <a:gd name="connsiteX40" fmla="*/ 919640 w 936604"/>
                <a:gd name="connsiteY40" fmla="*/ 60403 h 1423416"/>
                <a:gd name="connsiteX41" fmla="*/ 866555 w 936604"/>
                <a:gd name="connsiteY41" fmla="*/ 12347 h 1423416"/>
                <a:gd name="connsiteX42" fmla="*/ 848115 w 936604"/>
                <a:gd name="connsiteY42" fmla="*/ 6061 h 1423416"/>
                <a:gd name="connsiteX43" fmla="*/ 824227 w 936604"/>
                <a:gd name="connsiteY43" fmla="*/ 54 h 1423416"/>
                <a:gd name="connsiteX44" fmla="*/ 581854 w 936604"/>
                <a:gd name="connsiteY44" fmla="*/ 39588 h 1423416"/>
                <a:gd name="connsiteX45" fmla="*/ 4768 w 936604"/>
                <a:gd name="connsiteY45" fmla="*/ 155815 h 1423416"/>
                <a:gd name="connsiteX46" fmla="*/ 18 w 936604"/>
                <a:gd name="connsiteY46" fmla="*/ 168667 h 1423416"/>
                <a:gd name="connsiteX47" fmla="*/ 52265 w 936604"/>
                <a:gd name="connsiteY47" fmla="*/ 305430 h 1423416"/>
                <a:gd name="connsiteX48" fmla="*/ 57154 w 936604"/>
                <a:gd name="connsiteY48" fmla="*/ 317304 h 142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36604" h="1423416">
                  <a:moveTo>
                    <a:pt x="57154" y="317304"/>
                  </a:moveTo>
                  <a:cubicBezTo>
                    <a:pt x="58592" y="320952"/>
                    <a:pt x="60272" y="324499"/>
                    <a:pt x="62183" y="327921"/>
                  </a:cubicBezTo>
                  <a:cubicBezTo>
                    <a:pt x="63867" y="331340"/>
                    <a:pt x="65269" y="334891"/>
                    <a:pt x="66374" y="338538"/>
                  </a:cubicBezTo>
                  <a:cubicBezTo>
                    <a:pt x="77799" y="369351"/>
                    <a:pt x="92309" y="398930"/>
                    <a:pt x="109679" y="426826"/>
                  </a:cubicBezTo>
                  <a:cubicBezTo>
                    <a:pt x="119521" y="439756"/>
                    <a:pt x="135444" y="446550"/>
                    <a:pt x="151588" y="444707"/>
                  </a:cubicBezTo>
                  <a:cubicBezTo>
                    <a:pt x="154104" y="444707"/>
                    <a:pt x="180413" y="439725"/>
                    <a:pt x="230517" y="429760"/>
                  </a:cubicBezTo>
                  <a:cubicBezTo>
                    <a:pt x="251306" y="425498"/>
                    <a:pt x="272353" y="422605"/>
                    <a:pt x="293520" y="421099"/>
                  </a:cubicBezTo>
                  <a:cubicBezTo>
                    <a:pt x="301903" y="421099"/>
                    <a:pt x="306233" y="422356"/>
                    <a:pt x="306373" y="425988"/>
                  </a:cubicBezTo>
                  <a:cubicBezTo>
                    <a:pt x="308049" y="457280"/>
                    <a:pt x="272938" y="608711"/>
                    <a:pt x="201041" y="880281"/>
                  </a:cubicBezTo>
                  <a:cubicBezTo>
                    <a:pt x="129144" y="1151851"/>
                    <a:pt x="93802" y="1311803"/>
                    <a:pt x="95012" y="1360138"/>
                  </a:cubicBezTo>
                  <a:cubicBezTo>
                    <a:pt x="95664" y="1373363"/>
                    <a:pt x="98458" y="1381046"/>
                    <a:pt x="103394" y="1383188"/>
                  </a:cubicBezTo>
                  <a:cubicBezTo>
                    <a:pt x="108330" y="1385330"/>
                    <a:pt x="143114" y="1392641"/>
                    <a:pt x="207747" y="1405121"/>
                  </a:cubicBezTo>
                  <a:cubicBezTo>
                    <a:pt x="272426" y="1417413"/>
                    <a:pt x="307630" y="1423560"/>
                    <a:pt x="313637" y="1423281"/>
                  </a:cubicBezTo>
                  <a:cubicBezTo>
                    <a:pt x="319643" y="1423002"/>
                    <a:pt x="320761" y="1419230"/>
                    <a:pt x="320343" y="1411965"/>
                  </a:cubicBezTo>
                  <a:cubicBezTo>
                    <a:pt x="319923" y="1404701"/>
                    <a:pt x="325371" y="1397996"/>
                    <a:pt x="336827" y="1396739"/>
                  </a:cubicBezTo>
                  <a:cubicBezTo>
                    <a:pt x="346454" y="1394386"/>
                    <a:pt x="356607" y="1397310"/>
                    <a:pt x="363508" y="1404422"/>
                  </a:cubicBezTo>
                  <a:cubicBezTo>
                    <a:pt x="366023" y="1407914"/>
                    <a:pt x="368537" y="1409590"/>
                    <a:pt x="370913" y="1409451"/>
                  </a:cubicBezTo>
                  <a:cubicBezTo>
                    <a:pt x="373287" y="1409311"/>
                    <a:pt x="373986" y="1398415"/>
                    <a:pt x="373147" y="1380394"/>
                  </a:cubicBezTo>
                  <a:cubicBezTo>
                    <a:pt x="371751" y="1355109"/>
                    <a:pt x="375243" y="1339184"/>
                    <a:pt x="383345" y="1332757"/>
                  </a:cubicBezTo>
                  <a:cubicBezTo>
                    <a:pt x="388827" y="1327997"/>
                    <a:pt x="392358" y="1321381"/>
                    <a:pt x="393264" y="1314178"/>
                  </a:cubicBezTo>
                  <a:cubicBezTo>
                    <a:pt x="393264" y="1312921"/>
                    <a:pt x="399550" y="1295179"/>
                    <a:pt x="412262" y="1260674"/>
                  </a:cubicBezTo>
                  <a:cubicBezTo>
                    <a:pt x="456407" y="1154598"/>
                    <a:pt x="503624" y="1003121"/>
                    <a:pt x="553915" y="806242"/>
                  </a:cubicBezTo>
                  <a:cubicBezTo>
                    <a:pt x="584182" y="691318"/>
                    <a:pt x="609328" y="604334"/>
                    <a:pt x="629351" y="545289"/>
                  </a:cubicBezTo>
                  <a:cubicBezTo>
                    <a:pt x="644997" y="496302"/>
                    <a:pt x="654776" y="463241"/>
                    <a:pt x="658687" y="446105"/>
                  </a:cubicBezTo>
                  <a:cubicBezTo>
                    <a:pt x="661469" y="431328"/>
                    <a:pt x="665584" y="416833"/>
                    <a:pt x="670980" y="402799"/>
                  </a:cubicBezTo>
                  <a:cubicBezTo>
                    <a:pt x="676416" y="394094"/>
                    <a:pt x="684217" y="387117"/>
                    <a:pt x="693471" y="382682"/>
                  </a:cubicBezTo>
                  <a:cubicBezTo>
                    <a:pt x="734081" y="362389"/>
                    <a:pt x="777136" y="347411"/>
                    <a:pt x="821573" y="338119"/>
                  </a:cubicBezTo>
                  <a:cubicBezTo>
                    <a:pt x="851282" y="330576"/>
                    <a:pt x="869442" y="319400"/>
                    <a:pt x="876054" y="304592"/>
                  </a:cubicBezTo>
                  <a:cubicBezTo>
                    <a:pt x="881192" y="295995"/>
                    <a:pt x="884696" y="286523"/>
                    <a:pt x="886392" y="276653"/>
                  </a:cubicBezTo>
                  <a:cubicBezTo>
                    <a:pt x="885554" y="273579"/>
                    <a:pt x="879128" y="272462"/>
                    <a:pt x="867114" y="273021"/>
                  </a:cubicBezTo>
                  <a:cubicBezTo>
                    <a:pt x="855100" y="273579"/>
                    <a:pt x="847137" y="271624"/>
                    <a:pt x="846858" y="266874"/>
                  </a:cubicBezTo>
                  <a:cubicBezTo>
                    <a:pt x="846858" y="258306"/>
                    <a:pt x="860129" y="246152"/>
                    <a:pt x="886672" y="230413"/>
                  </a:cubicBezTo>
                  <a:cubicBezTo>
                    <a:pt x="906648" y="219796"/>
                    <a:pt x="916427" y="209040"/>
                    <a:pt x="915868" y="198143"/>
                  </a:cubicBezTo>
                  <a:cubicBezTo>
                    <a:pt x="915868" y="195769"/>
                    <a:pt x="913912" y="194651"/>
                    <a:pt x="910280" y="194791"/>
                  </a:cubicBezTo>
                  <a:cubicBezTo>
                    <a:pt x="907166" y="194829"/>
                    <a:pt x="904105" y="195594"/>
                    <a:pt x="901339" y="197026"/>
                  </a:cubicBezTo>
                  <a:cubicBezTo>
                    <a:pt x="894075" y="198702"/>
                    <a:pt x="896311" y="192555"/>
                    <a:pt x="907626" y="178726"/>
                  </a:cubicBezTo>
                  <a:lnTo>
                    <a:pt x="914471" y="171042"/>
                  </a:lnTo>
                  <a:cubicBezTo>
                    <a:pt x="928441" y="152183"/>
                    <a:pt x="928441" y="143103"/>
                    <a:pt x="913074" y="143941"/>
                  </a:cubicBezTo>
                  <a:cubicBezTo>
                    <a:pt x="904692" y="143941"/>
                    <a:pt x="907346" y="138214"/>
                    <a:pt x="921176" y="125501"/>
                  </a:cubicBezTo>
                  <a:cubicBezTo>
                    <a:pt x="935007" y="112789"/>
                    <a:pt x="939476" y="104547"/>
                    <a:pt x="934447" y="101194"/>
                  </a:cubicBezTo>
                  <a:cubicBezTo>
                    <a:pt x="929419" y="97841"/>
                    <a:pt x="923272" y="84291"/>
                    <a:pt x="919640" y="60403"/>
                  </a:cubicBezTo>
                  <a:cubicBezTo>
                    <a:pt x="913214" y="26875"/>
                    <a:pt x="895472" y="10950"/>
                    <a:pt x="866555" y="12347"/>
                  </a:cubicBezTo>
                  <a:cubicBezTo>
                    <a:pt x="854542" y="12999"/>
                    <a:pt x="848395" y="10904"/>
                    <a:pt x="848115" y="6061"/>
                  </a:cubicBezTo>
                  <a:cubicBezTo>
                    <a:pt x="848115" y="1311"/>
                    <a:pt x="839874" y="-784"/>
                    <a:pt x="824227" y="54"/>
                  </a:cubicBezTo>
                  <a:cubicBezTo>
                    <a:pt x="804949" y="985"/>
                    <a:pt x="724158" y="14163"/>
                    <a:pt x="581854" y="39588"/>
                  </a:cubicBezTo>
                  <a:cubicBezTo>
                    <a:pt x="209795" y="106829"/>
                    <a:pt x="17434" y="145571"/>
                    <a:pt x="4768" y="155815"/>
                  </a:cubicBezTo>
                  <a:cubicBezTo>
                    <a:pt x="1048" y="158976"/>
                    <a:pt x="-752" y="163848"/>
                    <a:pt x="18" y="168667"/>
                  </a:cubicBezTo>
                  <a:cubicBezTo>
                    <a:pt x="577" y="179564"/>
                    <a:pt x="17993" y="225151"/>
                    <a:pt x="52265" y="305430"/>
                  </a:cubicBezTo>
                  <a:cubicBezTo>
                    <a:pt x="53662" y="308503"/>
                    <a:pt x="55478" y="312555"/>
                    <a:pt x="57154" y="317304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5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1036823" y="4762738"/>
              <a:ext cx="940617" cy="1770618"/>
            </a:xfrm>
            <a:custGeom>
              <a:avLst/>
              <a:gdLst>
                <a:gd name="connsiteX0" fmla="*/ 828983 w 940617"/>
                <a:gd name="connsiteY0" fmla="*/ 1244020 h 1770618"/>
                <a:gd name="connsiteX1" fmla="*/ 754106 w 940617"/>
                <a:gd name="connsiteY1" fmla="*/ 1182833 h 1770618"/>
                <a:gd name="connsiteX2" fmla="*/ 674758 w 940617"/>
                <a:gd name="connsiteY2" fmla="*/ 1211470 h 1770618"/>
                <a:gd name="connsiteX3" fmla="*/ 547215 w 940617"/>
                <a:gd name="connsiteY3" fmla="*/ 1262879 h 1770618"/>
                <a:gd name="connsiteX4" fmla="*/ 492175 w 940617"/>
                <a:gd name="connsiteY4" fmla="*/ 1283694 h 1770618"/>
                <a:gd name="connsiteX5" fmla="*/ 548054 w 940617"/>
                <a:gd name="connsiteY5" fmla="*/ 1184230 h 1770618"/>
                <a:gd name="connsiteX6" fmla="*/ 599462 w 940617"/>
                <a:gd name="connsiteY6" fmla="*/ 1047048 h 1770618"/>
                <a:gd name="connsiteX7" fmla="*/ 619857 w 940617"/>
                <a:gd name="connsiteY7" fmla="*/ 1007793 h 1770618"/>
                <a:gd name="connsiteX8" fmla="*/ 630754 w 940617"/>
                <a:gd name="connsiteY8" fmla="*/ 1001647 h 1770618"/>
                <a:gd name="connsiteX9" fmla="*/ 632430 w 940617"/>
                <a:gd name="connsiteY9" fmla="*/ 987677 h 1770618"/>
                <a:gd name="connsiteX10" fmla="*/ 623070 w 940617"/>
                <a:gd name="connsiteY10" fmla="*/ 978597 h 1770618"/>
                <a:gd name="connsiteX11" fmla="*/ 615806 w 940617"/>
                <a:gd name="connsiteY11" fmla="*/ 967700 h 1770618"/>
                <a:gd name="connsiteX12" fmla="*/ 633408 w 940617"/>
                <a:gd name="connsiteY12" fmla="*/ 917410 h 1770618"/>
                <a:gd name="connsiteX13" fmla="*/ 656178 w 940617"/>
                <a:gd name="connsiteY13" fmla="*/ 880390 h 1770618"/>
                <a:gd name="connsiteX14" fmla="*/ 670148 w 940617"/>
                <a:gd name="connsiteY14" fmla="*/ 834710 h 1770618"/>
                <a:gd name="connsiteX15" fmla="*/ 701300 w 940617"/>
                <a:gd name="connsiteY15" fmla="*/ 741253 h 1770618"/>
                <a:gd name="connsiteX16" fmla="*/ 726865 w 940617"/>
                <a:gd name="connsiteY16" fmla="*/ 670287 h 1770618"/>
                <a:gd name="connsiteX17" fmla="*/ 752429 w 940617"/>
                <a:gd name="connsiteY17" fmla="*/ 599461 h 1770618"/>
                <a:gd name="connsiteX18" fmla="*/ 777993 w 940617"/>
                <a:gd name="connsiteY18" fmla="*/ 528634 h 1770618"/>
                <a:gd name="connsiteX19" fmla="*/ 821160 w 940617"/>
                <a:gd name="connsiteY19" fmla="*/ 405283 h 1770618"/>
                <a:gd name="connsiteX20" fmla="*/ 864047 w 940617"/>
                <a:gd name="connsiteY20" fmla="*/ 279556 h 1770618"/>
                <a:gd name="connsiteX21" fmla="*/ 876480 w 940617"/>
                <a:gd name="connsiteY21" fmla="*/ 216134 h 1770618"/>
                <a:gd name="connsiteX22" fmla="*/ 885560 w 940617"/>
                <a:gd name="connsiteY22" fmla="*/ 172967 h 1770618"/>
                <a:gd name="connsiteX23" fmla="*/ 872848 w 940617"/>
                <a:gd name="connsiteY23" fmla="*/ 145028 h 1770618"/>
                <a:gd name="connsiteX24" fmla="*/ 644863 w 940617"/>
                <a:gd name="connsiteY24" fmla="*/ 28801 h 1770618"/>
                <a:gd name="connsiteX25" fmla="*/ 551406 w 940617"/>
                <a:gd name="connsiteY25" fmla="*/ -116 h 1770618"/>
                <a:gd name="connsiteX26" fmla="*/ 534643 w 940617"/>
                <a:gd name="connsiteY26" fmla="*/ 25448 h 1770618"/>
                <a:gd name="connsiteX27" fmla="*/ 504468 w 940617"/>
                <a:gd name="connsiteY27" fmla="*/ 94179 h 1770618"/>
                <a:gd name="connsiteX28" fmla="*/ 400394 w 940617"/>
                <a:gd name="connsiteY28" fmla="*/ 384468 h 1770618"/>
                <a:gd name="connsiteX29" fmla="*/ 227031 w 940617"/>
                <a:gd name="connsiteY29" fmla="*/ 857899 h 1770618"/>
                <a:gd name="connsiteX30" fmla="*/ 38162 w 940617"/>
                <a:gd name="connsiteY30" fmla="*/ 1381341 h 1770618"/>
                <a:gd name="connsiteX31" fmla="*/ 20700 w 940617"/>
                <a:gd name="connsiteY31" fmla="*/ 1433867 h 1770618"/>
                <a:gd name="connsiteX32" fmla="*/ -115 w 940617"/>
                <a:gd name="connsiteY32" fmla="*/ 1511259 h 1770618"/>
                <a:gd name="connsiteX33" fmla="*/ 34250 w 940617"/>
                <a:gd name="connsiteY33" fmla="*/ 1567836 h 1770618"/>
                <a:gd name="connsiteX34" fmla="*/ 70292 w 940617"/>
                <a:gd name="connsiteY34" fmla="*/ 1615333 h 1770618"/>
                <a:gd name="connsiteX35" fmla="*/ 90967 w 940617"/>
                <a:gd name="connsiteY35" fmla="*/ 1646904 h 1770618"/>
                <a:gd name="connsiteX36" fmla="*/ 120024 w 940617"/>
                <a:gd name="connsiteY36" fmla="*/ 1666741 h 1770618"/>
                <a:gd name="connsiteX37" fmla="*/ 161933 w 940617"/>
                <a:gd name="connsiteY37" fmla="*/ 1693843 h 1770618"/>
                <a:gd name="connsiteX38" fmla="*/ 238207 w 940617"/>
                <a:gd name="connsiteY38" fmla="*/ 1737009 h 1770618"/>
                <a:gd name="connsiteX39" fmla="*/ 284307 w 940617"/>
                <a:gd name="connsiteY39" fmla="*/ 1761595 h 1770618"/>
                <a:gd name="connsiteX40" fmla="*/ 294784 w 940617"/>
                <a:gd name="connsiteY40" fmla="*/ 1770117 h 1770618"/>
                <a:gd name="connsiteX41" fmla="*/ 316018 w 940617"/>
                <a:gd name="connsiteY41" fmla="*/ 1766764 h 1770618"/>
                <a:gd name="connsiteX42" fmla="*/ 331105 w 940617"/>
                <a:gd name="connsiteY42" fmla="*/ 1754750 h 1770618"/>
                <a:gd name="connsiteX43" fmla="*/ 348707 w 940617"/>
                <a:gd name="connsiteY43" fmla="*/ 1747067 h 1770618"/>
                <a:gd name="connsiteX44" fmla="*/ 402071 w 940617"/>
                <a:gd name="connsiteY44" fmla="*/ 1739942 h 1770618"/>
                <a:gd name="connsiteX45" fmla="*/ 438671 w 940617"/>
                <a:gd name="connsiteY45" fmla="*/ 1730163 h 1770618"/>
                <a:gd name="connsiteX46" fmla="*/ 479463 w 940617"/>
                <a:gd name="connsiteY46" fmla="*/ 1716892 h 1770618"/>
                <a:gd name="connsiteX47" fmla="*/ 501116 w 940617"/>
                <a:gd name="connsiteY47" fmla="*/ 1699011 h 1770618"/>
                <a:gd name="connsiteX48" fmla="*/ 612873 w 940617"/>
                <a:gd name="connsiteY48" fmla="*/ 1655146 h 1770618"/>
                <a:gd name="connsiteX49" fmla="*/ 720020 w 940617"/>
                <a:gd name="connsiteY49" fmla="*/ 1601363 h 1770618"/>
                <a:gd name="connsiteX50" fmla="*/ 848261 w 940617"/>
                <a:gd name="connsiteY50" fmla="*/ 1517545 h 1770618"/>
                <a:gd name="connsiteX51" fmla="*/ 904140 w 940617"/>
                <a:gd name="connsiteY51" fmla="*/ 1481085 h 1770618"/>
                <a:gd name="connsiteX52" fmla="*/ 927189 w 940617"/>
                <a:gd name="connsiteY52" fmla="*/ 1449653 h 1770618"/>
                <a:gd name="connsiteX53" fmla="*/ 940461 w 940617"/>
                <a:gd name="connsiteY53" fmla="*/ 1400620 h 1770618"/>
                <a:gd name="connsiteX54" fmla="*/ 828983 w 940617"/>
                <a:gd name="connsiteY54" fmla="*/ 1244020 h 17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40617" h="1770618">
                  <a:moveTo>
                    <a:pt x="828983" y="1244020"/>
                  </a:moveTo>
                  <a:cubicBezTo>
                    <a:pt x="786515" y="1202856"/>
                    <a:pt x="761556" y="1182460"/>
                    <a:pt x="754106" y="1182833"/>
                  </a:cubicBezTo>
                  <a:cubicBezTo>
                    <a:pt x="726851" y="1189980"/>
                    <a:pt x="700295" y="1199565"/>
                    <a:pt x="674758" y="1211470"/>
                  </a:cubicBezTo>
                  <a:cubicBezTo>
                    <a:pt x="630800" y="1228607"/>
                    <a:pt x="588286" y="1245743"/>
                    <a:pt x="547215" y="1262879"/>
                  </a:cubicBezTo>
                  <a:lnTo>
                    <a:pt x="492175" y="1283694"/>
                  </a:lnTo>
                  <a:cubicBezTo>
                    <a:pt x="503698" y="1247021"/>
                    <a:pt x="522728" y="1213148"/>
                    <a:pt x="548054" y="1184230"/>
                  </a:cubicBezTo>
                  <a:cubicBezTo>
                    <a:pt x="565097" y="1165604"/>
                    <a:pt x="582232" y="1119877"/>
                    <a:pt x="599462" y="1047048"/>
                  </a:cubicBezTo>
                  <a:cubicBezTo>
                    <a:pt x="605608" y="1021344"/>
                    <a:pt x="612454" y="1008212"/>
                    <a:pt x="619857" y="1007793"/>
                  </a:cubicBezTo>
                  <a:cubicBezTo>
                    <a:pt x="624255" y="1007576"/>
                    <a:pt x="628293" y="1005298"/>
                    <a:pt x="630754" y="1001647"/>
                  </a:cubicBezTo>
                  <a:cubicBezTo>
                    <a:pt x="633788" y="997632"/>
                    <a:pt x="634428" y="992296"/>
                    <a:pt x="632430" y="987677"/>
                  </a:cubicBezTo>
                  <a:cubicBezTo>
                    <a:pt x="631001" y="983291"/>
                    <a:pt x="627498" y="979892"/>
                    <a:pt x="623070" y="978597"/>
                  </a:cubicBezTo>
                  <a:cubicBezTo>
                    <a:pt x="618881" y="976517"/>
                    <a:pt x="616115" y="972367"/>
                    <a:pt x="615806" y="967700"/>
                  </a:cubicBezTo>
                  <a:cubicBezTo>
                    <a:pt x="617623" y="949783"/>
                    <a:pt x="623655" y="932550"/>
                    <a:pt x="633408" y="917410"/>
                  </a:cubicBezTo>
                  <a:cubicBezTo>
                    <a:pt x="639332" y="904120"/>
                    <a:pt x="646989" y="891672"/>
                    <a:pt x="656178" y="880390"/>
                  </a:cubicBezTo>
                  <a:cubicBezTo>
                    <a:pt x="665368" y="866936"/>
                    <a:pt x="670241" y="851002"/>
                    <a:pt x="670148" y="834710"/>
                  </a:cubicBezTo>
                  <a:cubicBezTo>
                    <a:pt x="670148" y="816829"/>
                    <a:pt x="681184" y="785676"/>
                    <a:pt x="701300" y="741253"/>
                  </a:cubicBezTo>
                  <a:cubicBezTo>
                    <a:pt x="718809" y="701393"/>
                    <a:pt x="727331" y="677737"/>
                    <a:pt x="726865" y="670287"/>
                  </a:cubicBezTo>
                  <a:cubicBezTo>
                    <a:pt x="734056" y="646219"/>
                    <a:pt x="742591" y="622573"/>
                    <a:pt x="752429" y="599461"/>
                  </a:cubicBezTo>
                  <a:cubicBezTo>
                    <a:pt x="762267" y="576348"/>
                    <a:pt x="770802" y="552702"/>
                    <a:pt x="777993" y="528634"/>
                  </a:cubicBezTo>
                  <a:cubicBezTo>
                    <a:pt x="777994" y="525561"/>
                    <a:pt x="792382" y="484444"/>
                    <a:pt x="821160" y="405283"/>
                  </a:cubicBezTo>
                  <a:cubicBezTo>
                    <a:pt x="849937" y="326121"/>
                    <a:pt x="864233" y="284213"/>
                    <a:pt x="864047" y="279556"/>
                  </a:cubicBezTo>
                  <a:cubicBezTo>
                    <a:pt x="864859" y="257896"/>
                    <a:pt x="869054" y="236497"/>
                    <a:pt x="876480" y="216134"/>
                  </a:cubicBezTo>
                  <a:cubicBezTo>
                    <a:pt x="882167" y="202435"/>
                    <a:pt x="885246" y="187796"/>
                    <a:pt x="885560" y="172967"/>
                  </a:cubicBezTo>
                  <a:cubicBezTo>
                    <a:pt x="883858" y="162697"/>
                    <a:pt x="879472" y="153059"/>
                    <a:pt x="872848" y="145028"/>
                  </a:cubicBezTo>
                  <a:cubicBezTo>
                    <a:pt x="848634" y="110384"/>
                    <a:pt x="772639" y="71641"/>
                    <a:pt x="644863" y="28801"/>
                  </a:cubicBezTo>
                  <a:cubicBezTo>
                    <a:pt x="591499" y="9150"/>
                    <a:pt x="560347" y="-489"/>
                    <a:pt x="551406" y="-116"/>
                  </a:cubicBezTo>
                  <a:cubicBezTo>
                    <a:pt x="546936" y="-116"/>
                    <a:pt x="541348" y="8405"/>
                    <a:pt x="534643" y="25448"/>
                  </a:cubicBezTo>
                  <a:lnTo>
                    <a:pt x="504468" y="94179"/>
                  </a:lnTo>
                  <a:cubicBezTo>
                    <a:pt x="489753" y="127986"/>
                    <a:pt x="455062" y="224748"/>
                    <a:pt x="400394" y="384468"/>
                  </a:cubicBezTo>
                  <a:cubicBezTo>
                    <a:pt x="321792" y="603977"/>
                    <a:pt x="264004" y="761788"/>
                    <a:pt x="227031" y="857899"/>
                  </a:cubicBezTo>
                  <a:cubicBezTo>
                    <a:pt x="100466" y="1193170"/>
                    <a:pt x="37510" y="1367651"/>
                    <a:pt x="38162" y="1381341"/>
                  </a:cubicBezTo>
                  <a:cubicBezTo>
                    <a:pt x="34238" y="1399425"/>
                    <a:pt x="28384" y="1417034"/>
                    <a:pt x="20700" y="1433867"/>
                  </a:cubicBezTo>
                  <a:cubicBezTo>
                    <a:pt x="6171" y="1471958"/>
                    <a:pt x="-767" y="1497755"/>
                    <a:pt x="-115" y="1511259"/>
                  </a:cubicBezTo>
                  <a:cubicBezTo>
                    <a:pt x="630" y="1526160"/>
                    <a:pt x="12085" y="1545019"/>
                    <a:pt x="34250" y="1567836"/>
                  </a:cubicBezTo>
                  <a:cubicBezTo>
                    <a:pt x="57999" y="1595077"/>
                    <a:pt x="70012" y="1610863"/>
                    <a:pt x="70292" y="1615333"/>
                  </a:cubicBezTo>
                  <a:cubicBezTo>
                    <a:pt x="73585" y="1627817"/>
                    <a:pt x="80840" y="1638895"/>
                    <a:pt x="90967" y="1646904"/>
                  </a:cubicBezTo>
                  <a:cubicBezTo>
                    <a:pt x="104937" y="1660874"/>
                    <a:pt x="114017" y="1667021"/>
                    <a:pt x="120024" y="1666741"/>
                  </a:cubicBezTo>
                  <a:cubicBezTo>
                    <a:pt x="126031" y="1666462"/>
                    <a:pt x="141397" y="1675403"/>
                    <a:pt x="161933" y="1693843"/>
                  </a:cubicBezTo>
                  <a:cubicBezTo>
                    <a:pt x="184654" y="1712557"/>
                    <a:pt x="210466" y="1727165"/>
                    <a:pt x="238207" y="1737009"/>
                  </a:cubicBezTo>
                  <a:cubicBezTo>
                    <a:pt x="268521" y="1745949"/>
                    <a:pt x="283888" y="1754191"/>
                    <a:pt x="284307" y="1761595"/>
                  </a:cubicBezTo>
                  <a:cubicBezTo>
                    <a:pt x="284307" y="1766065"/>
                    <a:pt x="288079" y="1768859"/>
                    <a:pt x="294784" y="1770117"/>
                  </a:cubicBezTo>
                  <a:cubicBezTo>
                    <a:pt x="302038" y="1771167"/>
                    <a:pt x="309440" y="1769999"/>
                    <a:pt x="316018" y="1766764"/>
                  </a:cubicBezTo>
                  <a:cubicBezTo>
                    <a:pt x="322123" y="1764338"/>
                    <a:pt x="327373" y="1760157"/>
                    <a:pt x="331105" y="1754750"/>
                  </a:cubicBezTo>
                  <a:cubicBezTo>
                    <a:pt x="336553" y="1745530"/>
                    <a:pt x="342420" y="1742876"/>
                    <a:pt x="348707" y="1747067"/>
                  </a:cubicBezTo>
                  <a:cubicBezTo>
                    <a:pt x="354993" y="1751258"/>
                    <a:pt x="374131" y="1747067"/>
                    <a:pt x="402071" y="1739942"/>
                  </a:cubicBezTo>
                  <a:lnTo>
                    <a:pt x="438671" y="1730163"/>
                  </a:lnTo>
                  <a:cubicBezTo>
                    <a:pt x="452519" y="1726551"/>
                    <a:pt x="466140" y="1722119"/>
                    <a:pt x="479463" y="1716892"/>
                  </a:cubicBezTo>
                  <a:cubicBezTo>
                    <a:pt x="488569" y="1713682"/>
                    <a:pt x="496242" y="1707346"/>
                    <a:pt x="501116" y="1699011"/>
                  </a:cubicBezTo>
                  <a:cubicBezTo>
                    <a:pt x="507914" y="1688115"/>
                    <a:pt x="545166" y="1673493"/>
                    <a:pt x="612873" y="1655146"/>
                  </a:cubicBezTo>
                  <a:cubicBezTo>
                    <a:pt x="630661" y="1651235"/>
                    <a:pt x="666376" y="1633307"/>
                    <a:pt x="720020" y="1601363"/>
                  </a:cubicBezTo>
                  <a:cubicBezTo>
                    <a:pt x="764300" y="1575842"/>
                    <a:pt x="807114" y="1547859"/>
                    <a:pt x="848261" y="1517545"/>
                  </a:cubicBezTo>
                  <a:cubicBezTo>
                    <a:pt x="876852" y="1493704"/>
                    <a:pt x="895478" y="1481550"/>
                    <a:pt x="904140" y="1481085"/>
                  </a:cubicBezTo>
                  <a:cubicBezTo>
                    <a:pt x="910100" y="1481085"/>
                    <a:pt x="917783" y="1470608"/>
                    <a:pt x="927189" y="1449653"/>
                  </a:cubicBezTo>
                  <a:cubicBezTo>
                    <a:pt x="935183" y="1434491"/>
                    <a:pt x="939715" y="1417744"/>
                    <a:pt x="940461" y="1400620"/>
                  </a:cubicBezTo>
                  <a:cubicBezTo>
                    <a:pt x="938319" y="1361411"/>
                    <a:pt x="901160" y="1309211"/>
                    <a:pt x="828983" y="1244020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6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2020048" y="4776715"/>
              <a:ext cx="852287" cy="1709328"/>
            </a:xfrm>
            <a:custGeom>
              <a:avLst/>
              <a:gdLst>
                <a:gd name="connsiteX0" fmla="*/ 807009 w 852287"/>
                <a:gd name="connsiteY0" fmla="*/ 380410 h 1709328"/>
                <a:gd name="connsiteX1" fmla="*/ 818045 w 852287"/>
                <a:gd name="connsiteY1" fmla="*/ 338501 h 1709328"/>
                <a:gd name="connsiteX2" fmla="*/ 826566 w 852287"/>
                <a:gd name="connsiteY2" fmla="*/ 291982 h 1709328"/>
                <a:gd name="connsiteX3" fmla="*/ 839418 w 852287"/>
                <a:gd name="connsiteY3" fmla="*/ 264043 h 1709328"/>
                <a:gd name="connsiteX4" fmla="*/ 852131 w 852287"/>
                <a:gd name="connsiteY4" fmla="*/ 233868 h 1709328"/>
                <a:gd name="connsiteX5" fmla="*/ 852131 w 852287"/>
                <a:gd name="connsiteY5" fmla="*/ 215149 h 1709328"/>
                <a:gd name="connsiteX6" fmla="*/ 852131 w 852287"/>
                <a:gd name="connsiteY6" fmla="*/ 194334 h 1709328"/>
                <a:gd name="connsiteX7" fmla="*/ 851013 w 852287"/>
                <a:gd name="connsiteY7" fmla="*/ 172541 h 1709328"/>
                <a:gd name="connsiteX8" fmla="*/ 841793 w 852287"/>
                <a:gd name="connsiteY8" fmla="*/ 122530 h 1709328"/>
                <a:gd name="connsiteX9" fmla="*/ 839698 w 852287"/>
                <a:gd name="connsiteY9" fmla="*/ 122530 h 1709328"/>
                <a:gd name="connsiteX10" fmla="*/ 816787 w 852287"/>
                <a:gd name="connsiteY10" fmla="*/ 103951 h 1709328"/>
                <a:gd name="connsiteX11" fmla="*/ 639373 w 852287"/>
                <a:gd name="connsiteY11" fmla="*/ 23066 h 1709328"/>
                <a:gd name="connsiteX12" fmla="*/ 532924 w 852287"/>
                <a:gd name="connsiteY12" fmla="*/ -123 h 1709328"/>
                <a:gd name="connsiteX13" fmla="*/ 513786 w 852287"/>
                <a:gd name="connsiteY13" fmla="*/ 11890 h 1709328"/>
                <a:gd name="connsiteX14" fmla="*/ 468804 w 852287"/>
                <a:gd name="connsiteY14" fmla="*/ 117222 h 1709328"/>
                <a:gd name="connsiteX15" fmla="*/ 364590 w 852287"/>
                <a:gd name="connsiteY15" fmla="*/ 391865 h 1709328"/>
                <a:gd name="connsiteX16" fmla="*/ 114394 w 852287"/>
                <a:gd name="connsiteY16" fmla="*/ 1163408 h 1709328"/>
                <a:gd name="connsiteX17" fmla="*/ 27782 w 852287"/>
                <a:gd name="connsiteY17" fmla="*/ 1488062 h 1709328"/>
                <a:gd name="connsiteX18" fmla="*/ -157 w 852287"/>
                <a:gd name="connsiteY18" fmla="*/ 1577189 h 1709328"/>
                <a:gd name="connsiteX19" fmla="*/ 24010 w 852287"/>
                <a:gd name="connsiteY19" fmla="*/ 1622031 h 1709328"/>
                <a:gd name="connsiteX20" fmla="*/ 37980 w 852287"/>
                <a:gd name="connsiteY20" fmla="*/ 1645361 h 1709328"/>
                <a:gd name="connsiteX21" fmla="*/ 55582 w 852287"/>
                <a:gd name="connsiteY21" fmla="*/ 1646757 h 1709328"/>
                <a:gd name="connsiteX22" fmla="*/ 69552 w 852287"/>
                <a:gd name="connsiteY22" fmla="*/ 1621891 h 1709328"/>
                <a:gd name="connsiteX23" fmla="*/ 83521 w 852287"/>
                <a:gd name="connsiteY23" fmla="*/ 1629994 h 1709328"/>
                <a:gd name="connsiteX24" fmla="*/ 99027 w 852287"/>
                <a:gd name="connsiteY24" fmla="*/ 1631391 h 1709328"/>
                <a:gd name="connsiteX25" fmla="*/ 107130 w 852287"/>
                <a:gd name="connsiteY25" fmla="*/ 1619936 h 1709328"/>
                <a:gd name="connsiteX26" fmla="*/ 126268 w 852287"/>
                <a:gd name="connsiteY26" fmla="*/ 1651927 h 1709328"/>
                <a:gd name="connsiteX27" fmla="*/ 147921 w 852287"/>
                <a:gd name="connsiteY27" fmla="*/ 1688108 h 1709328"/>
                <a:gd name="connsiteX28" fmla="*/ 180191 w 852287"/>
                <a:gd name="connsiteY28" fmla="*/ 1675535 h 1709328"/>
                <a:gd name="connsiteX29" fmla="*/ 209248 w 852287"/>
                <a:gd name="connsiteY29" fmla="*/ 1664080 h 1709328"/>
                <a:gd name="connsiteX30" fmla="*/ 228666 w 852287"/>
                <a:gd name="connsiteY30" fmla="*/ 1681821 h 1709328"/>
                <a:gd name="connsiteX31" fmla="*/ 255487 w 852287"/>
                <a:gd name="connsiteY31" fmla="*/ 1689225 h 1709328"/>
                <a:gd name="connsiteX32" fmla="*/ 299352 w 852287"/>
                <a:gd name="connsiteY32" fmla="*/ 1691321 h 1709328"/>
                <a:gd name="connsiteX33" fmla="*/ 337629 w 852287"/>
                <a:gd name="connsiteY33" fmla="*/ 1709202 h 1709328"/>
                <a:gd name="connsiteX34" fmla="*/ 349643 w 852287"/>
                <a:gd name="connsiteY34" fmla="*/ 1686571 h 1709328"/>
                <a:gd name="connsiteX35" fmla="*/ 381354 w 852287"/>
                <a:gd name="connsiteY35" fmla="*/ 1663102 h 1709328"/>
                <a:gd name="connsiteX36" fmla="*/ 439467 w 852287"/>
                <a:gd name="connsiteY36" fmla="*/ 1600937 h 1709328"/>
                <a:gd name="connsiteX37" fmla="*/ 456091 w 852287"/>
                <a:gd name="connsiteY37" fmla="*/ 1538633 h 1709328"/>
                <a:gd name="connsiteX38" fmla="*/ 491155 w 852287"/>
                <a:gd name="connsiteY38" fmla="*/ 1407458 h 1709328"/>
                <a:gd name="connsiteX39" fmla="*/ 589781 w 852287"/>
                <a:gd name="connsiteY39" fmla="*/ 1025249 h 1709328"/>
                <a:gd name="connsiteX40" fmla="*/ 619676 w 852287"/>
                <a:gd name="connsiteY40" fmla="*/ 922851 h 1709328"/>
                <a:gd name="connsiteX41" fmla="*/ 642307 w 852287"/>
                <a:gd name="connsiteY41" fmla="*/ 851467 h 1709328"/>
                <a:gd name="connsiteX42" fmla="*/ 668989 w 852287"/>
                <a:gd name="connsiteY42" fmla="*/ 771141 h 1709328"/>
                <a:gd name="connsiteX43" fmla="*/ 780746 w 852287"/>
                <a:gd name="connsiteY43" fmla="*/ 469396 h 1709328"/>
                <a:gd name="connsiteX44" fmla="*/ 807009 w 852287"/>
                <a:gd name="connsiteY44" fmla="*/ 380410 h 170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52287" h="1709328">
                  <a:moveTo>
                    <a:pt x="807009" y="380410"/>
                  </a:moveTo>
                  <a:cubicBezTo>
                    <a:pt x="809381" y="366128"/>
                    <a:pt x="813076" y="352099"/>
                    <a:pt x="818045" y="338501"/>
                  </a:cubicBezTo>
                  <a:cubicBezTo>
                    <a:pt x="823624" y="323623"/>
                    <a:pt x="826510" y="307871"/>
                    <a:pt x="826566" y="291982"/>
                  </a:cubicBezTo>
                  <a:cubicBezTo>
                    <a:pt x="827633" y="281501"/>
                    <a:pt x="832154" y="271673"/>
                    <a:pt x="839418" y="264043"/>
                  </a:cubicBezTo>
                  <a:cubicBezTo>
                    <a:pt x="847109" y="255816"/>
                    <a:pt x="851616" y="245118"/>
                    <a:pt x="852131" y="233868"/>
                  </a:cubicBezTo>
                  <a:cubicBezTo>
                    <a:pt x="852131" y="230935"/>
                    <a:pt x="852131" y="224788"/>
                    <a:pt x="852131" y="215149"/>
                  </a:cubicBezTo>
                  <a:cubicBezTo>
                    <a:pt x="852131" y="205510"/>
                    <a:pt x="852131" y="198804"/>
                    <a:pt x="852131" y="194334"/>
                  </a:cubicBezTo>
                  <a:lnTo>
                    <a:pt x="851013" y="172541"/>
                  </a:lnTo>
                  <a:cubicBezTo>
                    <a:pt x="849197" y="139014"/>
                    <a:pt x="846263" y="122251"/>
                    <a:pt x="841793" y="122530"/>
                  </a:cubicBezTo>
                  <a:lnTo>
                    <a:pt x="839698" y="122530"/>
                  </a:lnTo>
                  <a:cubicBezTo>
                    <a:pt x="833970" y="125743"/>
                    <a:pt x="825728" y="119597"/>
                    <a:pt x="816787" y="103951"/>
                  </a:cubicBezTo>
                  <a:cubicBezTo>
                    <a:pt x="797603" y="72752"/>
                    <a:pt x="738464" y="45790"/>
                    <a:pt x="639373" y="23066"/>
                  </a:cubicBezTo>
                  <a:cubicBezTo>
                    <a:pt x="571294" y="7420"/>
                    <a:pt x="535811" y="-310"/>
                    <a:pt x="532924" y="-123"/>
                  </a:cubicBezTo>
                  <a:cubicBezTo>
                    <a:pt x="525810" y="2571"/>
                    <a:pt x="519304" y="6655"/>
                    <a:pt x="513786" y="11890"/>
                  </a:cubicBezTo>
                  <a:cubicBezTo>
                    <a:pt x="504007" y="19713"/>
                    <a:pt x="488920" y="54777"/>
                    <a:pt x="468804" y="117222"/>
                  </a:cubicBezTo>
                  <a:cubicBezTo>
                    <a:pt x="456324" y="159969"/>
                    <a:pt x="421586" y="251516"/>
                    <a:pt x="364590" y="391865"/>
                  </a:cubicBezTo>
                  <a:cubicBezTo>
                    <a:pt x="270528" y="613051"/>
                    <a:pt x="187129" y="870232"/>
                    <a:pt x="114394" y="1163408"/>
                  </a:cubicBezTo>
                  <a:cubicBezTo>
                    <a:pt x="75651" y="1324711"/>
                    <a:pt x="46781" y="1432929"/>
                    <a:pt x="27782" y="1488062"/>
                  </a:cubicBezTo>
                  <a:lnTo>
                    <a:pt x="-157" y="1577189"/>
                  </a:lnTo>
                  <a:lnTo>
                    <a:pt x="24010" y="1622031"/>
                  </a:lnTo>
                  <a:lnTo>
                    <a:pt x="37980" y="1645361"/>
                  </a:lnTo>
                  <a:cubicBezTo>
                    <a:pt x="44406" y="1656816"/>
                    <a:pt x="50273" y="1657235"/>
                    <a:pt x="55582" y="1646757"/>
                  </a:cubicBezTo>
                  <a:cubicBezTo>
                    <a:pt x="58539" y="1637623"/>
                    <a:pt x="63289" y="1629169"/>
                    <a:pt x="69552" y="1621891"/>
                  </a:cubicBezTo>
                  <a:cubicBezTo>
                    <a:pt x="72345" y="1620215"/>
                    <a:pt x="76955" y="1622869"/>
                    <a:pt x="83521" y="1629994"/>
                  </a:cubicBezTo>
                  <a:cubicBezTo>
                    <a:pt x="89807" y="1639912"/>
                    <a:pt x="94976" y="1640331"/>
                    <a:pt x="99027" y="1631391"/>
                  </a:cubicBezTo>
                  <a:cubicBezTo>
                    <a:pt x="103079" y="1622450"/>
                    <a:pt x="104196" y="1620076"/>
                    <a:pt x="107130" y="1619936"/>
                  </a:cubicBezTo>
                  <a:cubicBezTo>
                    <a:pt x="114394" y="1618120"/>
                    <a:pt x="121100" y="1628737"/>
                    <a:pt x="126268" y="1651927"/>
                  </a:cubicBezTo>
                  <a:cubicBezTo>
                    <a:pt x="131437" y="1675116"/>
                    <a:pt x="139120" y="1688527"/>
                    <a:pt x="147921" y="1688108"/>
                  </a:cubicBezTo>
                  <a:cubicBezTo>
                    <a:pt x="159165" y="1685295"/>
                    <a:pt x="170008" y="1681071"/>
                    <a:pt x="180191" y="1675535"/>
                  </a:cubicBezTo>
                  <a:cubicBezTo>
                    <a:pt x="188975" y="1669739"/>
                    <a:pt x="198871" y="1665838"/>
                    <a:pt x="209248" y="1664080"/>
                  </a:cubicBezTo>
                  <a:cubicBezTo>
                    <a:pt x="212880" y="1664080"/>
                    <a:pt x="219306" y="1670506"/>
                    <a:pt x="228666" y="1681821"/>
                  </a:cubicBezTo>
                  <a:cubicBezTo>
                    <a:pt x="241099" y="1695791"/>
                    <a:pt x="250039" y="1698166"/>
                    <a:pt x="255487" y="1689225"/>
                  </a:cubicBezTo>
                  <a:cubicBezTo>
                    <a:pt x="260935" y="1680285"/>
                    <a:pt x="273927" y="1680983"/>
                    <a:pt x="299352" y="1691321"/>
                  </a:cubicBezTo>
                  <a:lnTo>
                    <a:pt x="337629" y="1709202"/>
                  </a:lnTo>
                  <a:lnTo>
                    <a:pt x="349643" y="1686571"/>
                  </a:lnTo>
                  <a:cubicBezTo>
                    <a:pt x="355640" y="1673951"/>
                    <a:pt x="367532" y="1665150"/>
                    <a:pt x="381354" y="1663102"/>
                  </a:cubicBezTo>
                  <a:cubicBezTo>
                    <a:pt x="416278" y="1661332"/>
                    <a:pt x="435649" y="1640611"/>
                    <a:pt x="439467" y="1600937"/>
                  </a:cubicBezTo>
                  <a:cubicBezTo>
                    <a:pt x="441546" y="1579396"/>
                    <a:pt x="447162" y="1558346"/>
                    <a:pt x="456091" y="1538633"/>
                  </a:cubicBezTo>
                  <a:cubicBezTo>
                    <a:pt x="465451" y="1520612"/>
                    <a:pt x="477046" y="1476887"/>
                    <a:pt x="491155" y="1407458"/>
                  </a:cubicBezTo>
                  <a:cubicBezTo>
                    <a:pt x="517390" y="1278433"/>
                    <a:pt x="550310" y="1150858"/>
                    <a:pt x="589781" y="1025249"/>
                  </a:cubicBezTo>
                  <a:cubicBezTo>
                    <a:pt x="602834" y="992095"/>
                    <a:pt x="612841" y="957821"/>
                    <a:pt x="619676" y="922851"/>
                  </a:cubicBezTo>
                  <a:cubicBezTo>
                    <a:pt x="625410" y="898520"/>
                    <a:pt x="632975" y="874657"/>
                    <a:pt x="642307" y="851467"/>
                  </a:cubicBezTo>
                  <a:cubicBezTo>
                    <a:pt x="652707" y="825216"/>
                    <a:pt x="661615" y="798398"/>
                    <a:pt x="668989" y="771141"/>
                  </a:cubicBezTo>
                  <a:cubicBezTo>
                    <a:pt x="691433" y="695425"/>
                    <a:pt x="728686" y="594844"/>
                    <a:pt x="780746" y="469396"/>
                  </a:cubicBezTo>
                  <a:cubicBezTo>
                    <a:pt x="794210" y="441332"/>
                    <a:pt x="803077" y="411287"/>
                    <a:pt x="807009" y="380410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2693924" y="4705955"/>
              <a:ext cx="1819757" cy="1818364"/>
            </a:xfrm>
            <a:custGeom>
              <a:avLst/>
              <a:gdLst>
                <a:gd name="connsiteX0" fmla="*/ 1819409 w 1819757"/>
                <a:gd name="connsiteY0" fmla="*/ 399342 h 1818364"/>
                <a:gd name="connsiteX1" fmla="*/ 1814659 w 1819757"/>
                <a:gd name="connsiteY1" fmla="*/ 348493 h 1818364"/>
                <a:gd name="connsiteX2" fmla="*/ 1806836 w 1819757"/>
                <a:gd name="connsiteY2" fmla="*/ 282417 h 1818364"/>
                <a:gd name="connsiteX3" fmla="*/ 1807814 w 1819757"/>
                <a:gd name="connsiteY3" fmla="*/ 257970 h 1818364"/>
                <a:gd name="connsiteX4" fmla="*/ 1808931 w 1819757"/>
                <a:gd name="connsiteY4" fmla="*/ 237853 h 1818364"/>
                <a:gd name="connsiteX5" fmla="*/ 1788256 w 1819757"/>
                <a:gd name="connsiteY5" fmla="*/ 157947 h 1818364"/>
                <a:gd name="connsiteX6" fmla="*/ 1742855 w 1819757"/>
                <a:gd name="connsiteY6" fmla="*/ 117016 h 1818364"/>
                <a:gd name="connsiteX7" fmla="*/ 1645068 w 1819757"/>
                <a:gd name="connsiteY7" fmla="*/ 92010 h 1818364"/>
                <a:gd name="connsiteX8" fmla="*/ 1526605 w 1819757"/>
                <a:gd name="connsiteY8" fmla="*/ 52616 h 1818364"/>
                <a:gd name="connsiteX9" fmla="*/ 1474917 w 1819757"/>
                <a:gd name="connsiteY9" fmla="*/ 39624 h 1818364"/>
                <a:gd name="connsiteX10" fmla="*/ 1407025 w 1819757"/>
                <a:gd name="connsiteY10" fmla="*/ 98576 h 1818364"/>
                <a:gd name="connsiteX11" fmla="*/ 1360506 w 1819757"/>
                <a:gd name="connsiteY11" fmla="*/ 166329 h 1818364"/>
                <a:gd name="connsiteX12" fmla="*/ 1311892 w 1819757"/>
                <a:gd name="connsiteY12" fmla="*/ 236177 h 1818364"/>
                <a:gd name="connsiteX13" fmla="*/ 1242043 w 1819757"/>
                <a:gd name="connsiteY13" fmla="*/ 338434 h 1818364"/>
                <a:gd name="connsiteX14" fmla="*/ 1160321 w 1819757"/>
                <a:gd name="connsiteY14" fmla="*/ 454523 h 1818364"/>
                <a:gd name="connsiteX15" fmla="*/ 1081951 w 1819757"/>
                <a:gd name="connsiteY15" fmla="*/ 552310 h 1818364"/>
                <a:gd name="connsiteX16" fmla="*/ 1008751 w 1819757"/>
                <a:gd name="connsiteY16" fmla="*/ 638083 h 1818364"/>
                <a:gd name="connsiteX17" fmla="*/ 1000788 w 1819757"/>
                <a:gd name="connsiteY17" fmla="*/ 611960 h 1818364"/>
                <a:gd name="connsiteX18" fmla="*/ 979973 w 1819757"/>
                <a:gd name="connsiteY18" fmla="*/ 466536 h 1818364"/>
                <a:gd name="connsiteX19" fmla="*/ 960974 w 1819757"/>
                <a:gd name="connsiteY19" fmla="*/ 265653 h 1818364"/>
                <a:gd name="connsiteX20" fmla="*/ 947983 w 1819757"/>
                <a:gd name="connsiteY20" fmla="*/ 186445 h 1818364"/>
                <a:gd name="connsiteX21" fmla="*/ 944350 w 1819757"/>
                <a:gd name="connsiteY21" fmla="*/ 157808 h 1818364"/>
                <a:gd name="connsiteX22" fmla="*/ 944350 w 1819757"/>
                <a:gd name="connsiteY22" fmla="*/ 153337 h 1818364"/>
                <a:gd name="connsiteX23" fmla="*/ 946446 w 1819757"/>
                <a:gd name="connsiteY23" fmla="*/ 148867 h 1818364"/>
                <a:gd name="connsiteX24" fmla="*/ 829660 w 1819757"/>
                <a:gd name="connsiteY24" fmla="*/ 77063 h 1818364"/>
                <a:gd name="connsiteX25" fmla="*/ 557252 w 1819757"/>
                <a:gd name="connsiteY25" fmla="*/ -50 h 1818364"/>
                <a:gd name="connsiteX26" fmla="*/ 529313 w 1819757"/>
                <a:gd name="connsiteY26" fmla="*/ 12523 h 1818364"/>
                <a:gd name="connsiteX27" fmla="*/ 397858 w 1819757"/>
                <a:gd name="connsiteY27" fmla="*/ 349750 h 1818364"/>
                <a:gd name="connsiteX28" fmla="*/ 288196 w 1819757"/>
                <a:gd name="connsiteY28" fmla="*/ 681529 h 1818364"/>
                <a:gd name="connsiteX29" fmla="*/ 147383 w 1819757"/>
                <a:gd name="connsiteY29" fmla="*/ 1139035 h 1818364"/>
                <a:gd name="connsiteX30" fmla="*/ 701 w 1819757"/>
                <a:gd name="connsiteY30" fmla="*/ 1614003 h 1818364"/>
                <a:gd name="connsiteX31" fmla="*/ 701 w 1819757"/>
                <a:gd name="connsiteY31" fmla="*/ 1624061 h 1818364"/>
                <a:gd name="connsiteX32" fmla="*/ 3 w 1819757"/>
                <a:gd name="connsiteY32" fmla="*/ 1631884 h 1818364"/>
                <a:gd name="connsiteX33" fmla="*/ 31719 w 1819757"/>
                <a:gd name="connsiteY33" fmla="*/ 1670259 h 1818364"/>
                <a:gd name="connsiteX34" fmla="*/ 41912 w 1819757"/>
                <a:gd name="connsiteY34" fmla="*/ 1669742 h 1818364"/>
                <a:gd name="connsiteX35" fmla="*/ 49595 w 1819757"/>
                <a:gd name="connsiteY35" fmla="*/ 1668205 h 1818364"/>
                <a:gd name="connsiteX36" fmla="*/ 59513 w 1819757"/>
                <a:gd name="connsiteY36" fmla="*/ 1666528 h 1818364"/>
                <a:gd name="connsiteX37" fmla="*/ 120142 w 1819757"/>
                <a:gd name="connsiteY37" fmla="*/ 1681196 h 1818364"/>
                <a:gd name="connsiteX38" fmla="*/ 177277 w 1819757"/>
                <a:gd name="connsiteY38" fmla="*/ 1715003 h 1818364"/>
                <a:gd name="connsiteX39" fmla="*/ 237906 w 1819757"/>
                <a:gd name="connsiteY39" fmla="*/ 1728973 h 1818364"/>
                <a:gd name="connsiteX40" fmla="*/ 246846 w 1819757"/>
                <a:gd name="connsiteY40" fmla="*/ 1728973 h 1818364"/>
                <a:gd name="connsiteX41" fmla="*/ 265007 w 1819757"/>
                <a:gd name="connsiteY41" fmla="*/ 1736796 h 1818364"/>
                <a:gd name="connsiteX42" fmla="*/ 274506 w 1819757"/>
                <a:gd name="connsiteY42" fmla="*/ 1749648 h 1818364"/>
                <a:gd name="connsiteX43" fmla="*/ 316415 w 1819757"/>
                <a:gd name="connsiteY43" fmla="*/ 1711930 h 1818364"/>
                <a:gd name="connsiteX44" fmla="*/ 348964 w 1819757"/>
                <a:gd name="connsiteY44" fmla="*/ 1664014 h 1818364"/>
                <a:gd name="connsiteX45" fmla="*/ 367265 w 1819757"/>
                <a:gd name="connsiteY45" fmla="*/ 1632023 h 1818364"/>
                <a:gd name="connsiteX46" fmla="*/ 419791 w 1819757"/>
                <a:gd name="connsiteY46" fmla="*/ 1530604 h 1818364"/>
                <a:gd name="connsiteX47" fmla="*/ 459883 w 1819757"/>
                <a:gd name="connsiteY47" fmla="*/ 1400966 h 1818364"/>
                <a:gd name="connsiteX48" fmla="*/ 504866 w 1819757"/>
                <a:gd name="connsiteY48" fmla="*/ 1238918 h 1818364"/>
                <a:gd name="connsiteX49" fmla="*/ 526239 w 1819757"/>
                <a:gd name="connsiteY49" fmla="*/ 1180245 h 1818364"/>
                <a:gd name="connsiteX50" fmla="*/ 545657 w 1819757"/>
                <a:gd name="connsiteY50" fmla="*/ 1126043 h 1818364"/>
                <a:gd name="connsiteX51" fmla="*/ 564097 w 1819757"/>
                <a:gd name="connsiteY51" fmla="*/ 1051864 h 1818364"/>
                <a:gd name="connsiteX52" fmla="*/ 586309 w 1819757"/>
                <a:gd name="connsiteY52" fmla="*/ 944158 h 1818364"/>
                <a:gd name="connsiteX53" fmla="*/ 607822 w 1819757"/>
                <a:gd name="connsiteY53" fmla="*/ 865369 h 1818364"/>
                <a:gd name="connsiteX54" fmla="*/ 622909 w 1819757"/>
                <a:gd name="connsiteY54" fmla="*/ 811447 h 1818364"/>
                <a:gd name="connsiteX55" fmla="*/ 636040 w 1819757"/>
                <a:gd name="connsiteY55" fmla="*/ 741599 h 1818364"/>
                <a:gd name="connsiteX56" fmla="*/ 642746 w 1819757"/>
                <a:gd name="connsiteY56" fmla="*/ 679154 h 1818364"/>
                <a:gd name="connsiteX57" fmla="*/ 650569 w 1819757"/>
                <a:gd name="connsiteY57" fmla="*/ 658759 h 1818364"/>
                <a:gd name="connsiteX58" fmla="*/ 686192 w 1819757"/>
                <a:gd name="connsiteY58" fmla="*/ 966091 h 1818364"/>
                <a:gd name="connsiteX59" fmla="*/ 712873 w 1819757"/>
                <a:gd name="connsiteY59" fmla="*/ 1273423 h 1818364"/>
                <a:gd name="connsiteX60" fmla="*/ 768054 w 1819757"/>
                <a:gd name="connsiteY60" fmla="*/ 1331676 h 1818364"/>
                <a:gd name="connsiteX61" fmla="*/ 885259 w 1819757"/>
                <a:gd name="connsiteY61" fmla="*/ 1391187 h 1818364"/>
                <a:gd name="connsiteX62" fmla="*/ 969077 w 1819757"/>
                <a:gd name="connsiteY62" fmla="*/ 1413538 h 1818364"/>
                <a:gd name="connsiteX63" fmla="*/ 1003023 w 1819757"/>
                <a:gd name="connsiteY63" fmla="*/ 1382945 h 1818364"/>
                <a:gd name="connsiteX64" fmla="*/ 1021463 w 1819757"/>
                <a:gd name="connsiteY64" fmla="*/ 1353189 h 1818364"/>
                <a:gd name="connsiteX65" fmla="*/ 1060159 w 1819757"/>
                <a:gd name="connsiteY65" fmla="*/ 1284738 h 1818364"/>
                <a:gd name="connsiteX66" fmla="*/ 1182114 w 1819757"/>
                <a:gd name="connsiteY66" fmla="*/ 1044460 h 1818364"/>
                <a:gd name="connsiteX67" fmla="*/ 1288982 w 1819757"/>
                <a:gd name="connsiteY67" fmla="*/ 856010 h 1818364"/>
                <a:gd name="connsiteX68" fmla="*/ 1385372 w 1819757"/>
                <a:gd name="connsiteY68" fmla="*/ 700109 h 1818364"/>
                <a:gd name="connsiteX69" fmla="*/ 1397665 w 1819757"/>
                <a:gd name="connsiteY69" fmla="*/ 679573 h 1818364"/>
                <a:gd name="connsiteX70" fmla="*/ 1400040 w 1819757"/>
                <a:gd name="connsiteY70" fmla="*/ 681669 h 1818364"/>
                <a:gd name="connsiteX71" fmla="*/ 1349750 w 1819757"/>
                <a:gd name="connsiteY71" fmla="*/ 959245 h 1818364"/>
                <a:gd name="connsiteX72" fmla="*/ 1274732 w 1819757"/>
                <a:gd name="connsiteY72" fmla="*/ 1404737 h 1818364"/>
                <a:gd name="connsiteX73" fmla="*/ 1260763 w 1819757"/>
                <a:gd name="connsiteY73" fmla="*/ 1508532 h 1818364"/>
                <a:gd name="connsiteX74" fmla="*/ 1248609 w 1819757"/>
                <a:gd name="connsiteY74" fmla="*/ 1595702 h 1818364"/>
                <a:gd name="connsiteX75" fmla="*/ 1243720 w 1819757"/>
                <a:gd name="connsiteY75" fmla="*/ 1630347 h 1818364"/>
                <a:gd name="connsiteX76" fmla="*/ 1253638 w 1819757"/>
                <a:gd name="connsiteY76" fmla="*/ 1652000 h 1818364"/>
                <a:gd name="connsiteX77" fmla="*/ 1263557 w 1819757"/>
                <a:gd name="connsiteY77" fmla="*/ 1671418 h 1818364"/>
                <a:gd name="connsiteX78" fmla="*/ 1264255 w 1819757"/>
                <a:gd name="connsiteY78" fmla="*/ 1685387 h 1818364"/>
                <a:gd name="connsiteX79" fmla="*/ 1273336 w 1819757"/>
                <a:gd name="connsiteY79" fmla="*/ 1688321 h 1818364"/>
                <a:gd name="connsiteX80" fmla="*/ 1281578 w 1819757"/>
                <a:gd name="connsiteY80" fmla="*/ 1676726 h 1818364"/>
                <a:gd name="connsiteX81" fmla="*/ 1290379 w 1819757"/>
                <a:gd name="connsiteY81" fmla="*/ 1718635 h 1818364"/>
                <a:gd name="connsiteX82" fmla="*/ 1308818 w 1819757"/>
                <a:gd name="connsiteY82" fmla="*/ 1775352 h 1818364"/>
                <a:gd name="connsiteX83" fmla="*/ 1345419 w 1819757"/>
                <a:gd name="connsiteY83" fmla="*/ 1797843 h 1818364"/>
                <a:gd name="connsiteX84" fmla="*/ 1381879 w 1819757"/>
                <a:gd name="connsiteY84" fmla="*/ 1818238 h 1818364"/>
                <a:gd name="connsiteX85" fmla="*/ 1443625 w 1819757"/>
                <a:gd name="connsiteY85" fmla="*/ 1766272 h 1818364"/>
                <a:gd name="connsiteX86" fmla="*/ 1477153 w 1819757"/>
                <a:gd name="connsiteY86" fmla="*/ 1727995 h 1818364"/>
                <a:gd name="connsiteX87" fmla="*/ 1491122 w 1819757"/>
                <a:gd name="connsiteY87" fmla="*/ 1730649 h 1818364"/>
                <a:gd name="connsiteX88" fmla="*/ 1507327 w 1819757"/>
                <a:gd name="connsiteY88" fmla="*/ 1745317 h 1818364"/>
                <a:gd name="connsiteX89" fmla="*/ 1538898 w 1819757"/>
                <a:gd name="connsiteY89" fmla="*/ 1710393 h 1818364"/>
                <a:gd name="connsiteX90" fmla="*/ 1565860 w 1819757"/>
                <a:gd name="connsiteY90" fmla="*/ 1673513 h 1818364"/>
                <a:gd name="connsiteX91" fmla="*/ 1609445 w 1819757"/>
                <a:gd name="connsiteY91" fmla="*/ 1658007 h 1818364"/>
                <a:gd name="connsiteX92" fmla="*/ 1625231 w 1819757"/>
                <a:gd name="connsiteY92" fmla="*/ 1621686 h 1818364"/>
                <a:gd name="connsiteX93" fmla="*/ 1637524 w 1819757"/>
                <a:gd name="connsiteY93" fmla="*/ 1556727 h 1818364"/>
                <a:gd name="connsiteX94" fmla="*/ 1663787 w 1819757"/>
                <a:gd name="connsiteY94" fmla="*/ 1417869 h 1818364"/>
                <a:gd name="connsiteX95" fmla="*/ 1715894 w 1819757"/>
                <a:gd name="connsiteY95" fmla="*/ 1046975 h 1818364"/>
                <a:gd name="connsiteX96" fmla="*/ 1731959 w 1819757"/>
                <a:gd name="connsiteY96" fmla="*/ 970701 h 1818364"/>
                <a:gd name="connsiteX97" fmla="*/ 1791609 w 1819757"/>
                <a:gd name="connsiteY97" fmla="*/ 617129 h 1818364"/>
                <a:gd name="connsiteX98" fmla="*/ 1819408 w 1819757"/>
                <a:gd name="connsiteY98" fmla="*/ 399342 h 1818364"/>
                <a:gd name="connsiteX99" fmla="*/ 1273755 w 1819757"/>
                <a:gd name="connsiteY99" fmla="*/ 1622943 h 1818364"/>
                <a:gd name="connsiteX100" fmla="*/ 1271799 w 1819757"/>
                <a:gd name="connsiteY100" fmla="*/ 1627414 h 1818364"/>
                <a:gd name="connsiteX101" fmla="*/ 1266770 w 1819757"/>
                <a:gd name="connsiteY101" fmla="*/ 1616657 h 1818364"/>
                <a:gd name="connsiteX102" fmla="*/ 1268446 w 1819757"/>
                <a:gd name="connsiteY102" fmla="*/ 1605481 h 1818364"/>
                <a:gd name="connsiteX103" fmla="*/ 1273056 w 1819757"/>
                <a:gd name="connsiteY103" fmla="*/ 1609672 h 1818364"/>
                <a:gd name="connsiteX104" fmla="*/ 1273754 w 1819757"/>
                <a:gd name="connsiteY104" fmla="*/ 1622943 h 1818364"/>
                <a:gd name="connsiteX105" fmla="*/ 1278504 w 1819757"/>
                <a:gd name="connsiteY105" fmla="*/ 1584946 h 1818364"/>
                <a:gd name="connsiteX106" fmla="*/ 1275570 w 1819757"/>
                <a:gd name="connsiteY106" fmla="*/ 1571814 h 1818364"/>
                <a:gd name="connsiteX107" fmla="*/ 1279342 w 1819757"/>
                <a:gd name="connsiteY107" fmla="*/ 1557845 h 1818364"/>
                <a:gd name="connsiteX108" fmla="*/ 1284232 w 1819757"/>
                <a:gd name="connsiteY108" fmla="*/ 1522501 h 1818364"/>
                <a:gd name="connsiteX109" fmla="*/ 1279482 w 1819757"/>
                <a:gd name="connsiteY109" fmla="*/ 1518311 h 1818364"/>
                <a:gd name="connsiteX110" fmla="*/ 1282614 w 1819757"/>
                <a:gd name="connsiteY110" fmla="*/ 1513751 h 1818364"/>
                <a:gd name="connsiteX111" fmla="*/ 1283673 w 1819757"/>
                <a:gd name="connsiteY111" fmla="*/ 1513701 h 1818364"/>
                <a:gd name="connsiteX112" fmla="*/ 1290518 w 1819757"/>
                <a:gd name="connsiteY112" fmla="*/ 1517752 h 1818364"/>
                <a:gd name="connsiteX113" fmla="*/ 1284930 w 1819757"/>
                <a:gd name="connsiteY113" fmla="*/ 1522501 h 1818364"/>
                <a:gd name="connsiteX114" fmla="*/ 1399621 w 1819757"/>
                <a:gd name="connsiteY114" fmla="*/ 651355 h 1818364"/>
                <a:gd name="connsiteX115" fmla="*/ 1393055 w 1819757"/>
                <a:gd name="connsiteY115" fmla="*/ 653869 h 1818364"/>
                <a:gd name="connsiteX116" fmla="*/ 1394871 w 1819757"/>
                <a:gd name="connsiteY116" fmla="*/ 647164 h 1818364"/>
                <a:gd name="connsiteX117" fmla="*/ 1409959 w 1819757"/>
                <a:gd name="connsiteY117" fmla="*/ 637525 h 1818364"/>
                <a:gd name="connsiteX118" fmla="*/ 1399621 w 1819757"/>
                <a:gd name="connsiteY118" fmla="*/ 651355 h 18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819757" h="1818364">
                  <a:moveTo>
                    <a:pt x="1819409" y="399342"/>
                  </a:moveTo>
                  <a:cubicBezTo>
                    <a:pt x="1818749" y="382319"/>
                    <a:pt x="1817163" y="365344"/>
                    <a:pt x="1814659" y="348493"/>
                  </a:cubicBezTo>
                  <a:cubicBezTo>
                    <a:pt x="1809909" y="316223"/>
                    <a:pt x="1807395" y="294151"/>
                    <a:pt x="1806836" y="282417"/>
                  </a:cubicBezTo>
                  <a:cubicBezTo>
                    <a:pt x="1805764" y="274272"/>
                    <a:pt x="1806094" y="266003"/>
                    <a:pt x="1807814" y="257970"/>
                  </a:cubicBezTo>
                  <a:cubicBezTo>
                    <a:pt x="1809375" y="251383"/>
                    <a:pt x="1809754" y="244572"/>
                    <a:pt x="1808931" y="237853"/>
                  </a:cubicBezTo>
                  <a:cubicBezTo>
                    <a:pt x="1807025" y="210171"/>
                    <a:pt x="1800015" y="183080"/>
                    <a:pt x="1788256" y="157947"/>
                  </a:cubicBezTo>
                  <a:cubicBezTo>
                    <a:pt x="1775683" y="130008"/>
                    <a:pt x="1760550" y="116364"/>
                    <a:pt x="1742855" y="117016"/>
                  </a:cubicBezTo>
                  <a:cubicBezTo>
                    <a:pt x="1734101" y="117016"/>
                    <a:pt x="1701505" y="108681"/>
                    <a:pt x="1645068" y="92010"/>
                  </a:cubicBezTo>
                  <a:cubicBezTo>
                    <a:pt x="1588630" y="75340"/>
                    <a:pt x="1549143" y="62208"/>
                    <a:pt x="1526605" y="52616"/>
                  </a:cubicBezTo>
                  <a:cubicBezTo>
                    <a:pt x="1510675" y="44180"/>
                    <a:pt x="1492942" y="39723"/>
                    <a:pt x="1474917" y="39624"/>
                  </a:cubicBezTo>
                  <a:cubicBezTo>
                    <a:pt x="1454242" y="40741"/>
                    <a:pt x="1431612" y="60392"/>
                    <a:pt x="1407025" y="98576"/>
                  </a:cubicBezTo>
                  <a:cubicBezTo>
                    <a:pt x="1400133" y="110776"/>
                    <a:pt x="1384627" y="133360"/>
                    <a:pt x="1360506" y="166329"/>
                  </a:cubicBezTo>
                  <a:cubicBezTo>
                    <a:pt x="1336338" y="199437"/>
                    <a:pt x="1320134" y="222207"/>
                    <a:pt x="1311892" y="236177"/>
                  </a:cubicBezTo>
                  <a:cubicBezTo>
                    <a:pt x="1295408" y="259087"/>
                    <a:pt x="1271939" y="293313"/>
                    <a:pt x="1242043" y="338434"/>
                  </a:cubicBezTo>
                  <a:cubicBezTo>
                    <a:pt x="1212149" y="383557"/>
                    <a:pt x="1184489" y="422252"/>
                    <a:pt x="1160321" y="454523"/>
                  </a:cubicBezTo>
                  <a:cubicBezTo>
                    <a:pt x="1136154" y="486792"/>
                    <a:pt x="1109891" y="519341"/>
                    <a:pt x="1081951" y="552310"/>
                  </a:cubicBezTo>
                  <a:lnTo>
                    <a:pt x="1008751" y="638083"/>
                  </a:lnTo>
                  <a:lnTo>
                    <a:pt x="1000788" y="611960"/>
                  </a:lnTo>
                  <a:cubicBezTo>
                    <a:pt x="996876" y="595895"/>
                    <a:pt x="990031" y="547421"/>
                    <a:pt x="979973" y="466536"/>
                  </a:cubicBezTo>
                  <a:cubicBezTo>
                    <a:pt x="969915" y="385652"/>
                    <a:pt x="963629" y="318738"/>
                    <a:pt x="960974" y="265653"/>
                  </a:cubicBezTo>
                  <a:cubicBezTo>
                    <a:pt x="958600" y="221369"/>
                    <a:pt x="954409" y="194966"/>
                    <a:pt x="947983" y="186445"/>
                  </a:cubicBezTo>
                  <a:cubicBezTo>
                    <a:pt x="942977" y="177774"/>
                    <a:pt x="941668" y="167454"/>
                    <a:pt x="944350" y="157808"/>
                  </a:cubicBezTo>
                  <a:lnTo>
                    <a:pt x="944350" y="153337"/>
                  </a:lnTo>
                  <a:lnTo>
                    <a:pt x="946446" y="148867"/>
                  </a:lnTo>
                  <a:cubicBezTo>
                    <a:pt x="945421" y="129589"/>
                    <a:pt x="906493" y="105654"/>
                    <a:pt x="829660" y="77063"/>
                  </a:cubicBezTo>
                  <a:cubicBezTo>
                    <a:pt x="681861" y="23978"/>
                    <a:pt x="591058" y="-1726"/>
                    <a:pt x="557252" y="-50"/>
                  </a:cubicBezTo>
                  <a:cubicBezTo>
                    <a:pt x="542444" y="788"/>
                    <a:pt x="533084" y="4979"/>
                    <a:pt x="529313" y="12523"/>
                  </a:cubicBezTo>
                  <a:cubicBezTo>
                    <a:pt x="515436" y="32453"/>
                    <a:pt x="471618" y="144862"/>
                    <a:pt x="397858" y="349750"/>
                  </a:cubicBezTo>
                  <a:cubicBezTo>
                    <a:pt x="324098" y="554638"/>
                    <a:pt x="287545" y="665231"/>
                    <a:pt x="288196" y="681529"/>
                  </a:cubicBezTo>
                  <a:cubicBezTo>
                    <a:pt x="288848" y="693264"/>
                    <a:pt x="241910" y="845765"/>
                    <a:pt x="147383" y="1139035"/>
                  </a:cubicBezTo>
                  <a:cubicBezTo>
                    <a:pt x="51551" y="1438264"/>
                    <a:pt x="2657" y="1596587"/>
                    <a:pt x="701" y="1614003"/>
                  </a:cubicBezTo>
                  <a:cubicBezTo>
                    <a:pt x="965" y="1617350"/>
                    <a:pt x="965" y="1620713"/>
                    <a:pt x="701" y="1624061"/>
                  </a:cubicBezTo>
                  <a:cubicBezTo>
                    <a:pt x="136" y="1626628"/>
                    <a:pt x="-98" y="1629257"/>
                    <a:pt x="3" y="1631884"/>
                  </a:cubicBezTo>
                  <a:cubicBezTo>
                    <a:pt x="-1836" y="1651239"/>
                    <a:pt x="12364" y="1668420"/>
                    <a:pt x="31719" y="1670259"/>
                  </a:cubicBezTo>
                  <a:cubicBezTo>
                    <a:pt x="35124" y="1670583"/>
                    <a:pt x="38558" y="1670409"/>
                    <a:pt x="41912" y="1669742"/>
                  </a:cubicBezTo>
                  <a:lnTo>
                    <a:pt x="49595" y="1668205"/>
                  </a:lnTo>
                  <a:cubicBezTo>
                    <a:pt x="52833" y="1667296"/>
                    <a:pt x="56157" y="1666734"/>
                    <a:pt x="59513" y="1666528"/>
                  </a:cubicBezTo>
                  <a:cubicBezTo>
                    <a:pt x="80869" y="1659518"/>
                    <a:pt x="104352" y="1665200"/>
                    <a:pt x="120142" y="1681196"/>
                  </a:cubicBezTo>
                  <a:cubicBezTo>
                    <a:pt x="137097" y="1695673"/>
                    <a:pt x="156427" y="1707110"/>
                    <a:pt x="177277" y="1715003"/>
                  </a:cubicBezTo>
                  <a:cubicBezTo>
                    <a:pt x="196275" y="1723885"/>
                    <a:pt x="216937" y="1728645"/>
                    <a:pt x="237906" y="1728973"/>
                  </a:cubicBezTo>
                  <a:lnTo>
                    <a:pt x="246846" y="1728973"/>
                  </a:lnTo>
                  <a:cubicBezTo>
                    <a:pt x="258441" y="1726877"/>
                    <a:pt x="264588" y="1728973"/>
                    <a:pt x="265007" y="1736796"/>
                  </a:cubicBezTo>
                  <a:cubicBezTo>
                    <a:pt x="265426" y="1744619"/>
                    <a:pt x="268499" y="1749927"/>
                    <a:pt x="274506" y="1749648"/>
                  </a:cubicBezTo>
                  <a:cubicBezTo>
                    <a:pt x="280513" y="1749368"/>
                    <a:pt x="294483" y="1736796"/>
                    <a:pt x="316415" y="1711930"/>
                  </a:cubicBezTo>
                  <a:cubicBezTo>
                    <a:pt x="338347" y="1687064"/>
                    <a:pt x="348964" y="1670719"/>
                    <a:pt x="348964" y="1664014"/>
                  </a:cubicBezTo>
                  <a:cubicBezTo>
                    <a:pt x="348964" y="1657308"/>
                    <a:pt x="354692" y="1645993"/>
                    <a:pt x="367265" y="1632023"/>
                  </a:cubicBezTo>
                  <a:cubicBezTo>
                    <a:pt x="379837" y="1618054"/>
                    <a:pt x="398836" y="1584108"/>
                    <a:pt x="419791" y="1530604"/>
                  </a:cubicBezTo>
                  <a:cubicBezTo>
                    <a:pt x="437229" y="1488758"/>
                    <a:pt x="450654" y="1445350"/>
                    <a:pt x="459883" y="1400966"/>
                  </a:cubicBezTo>
                  <a:cubicBezTo>
                    <a:pt x="469196" y="1325157"/>
                    <a:pt x="484190" y="1271141"/>
                    <a:pt x="504866" y="1238918"/>
                  </a:cubicBezTo>
                  <a:cubicBezTo>
                    <a:pt x="513667" y="1220012"/>
                    <a:pt x="520818" y="1200382"/>
                    <a:pt x="526239" y="1180245"/>
                  </a:cubicBezTo>
                  <a:cubicBezTo>
                    <a:pt x="531471" y="1161757"/>
                    <a:pt x="537958" y="1143647"/>
                    <a:pt x="545657" y="1126043"/>
                  </a:cubicBezTo>
                  <a:cubicBezTo>
                    <a:pt x="555686" y="1102447"/>
                    <a:pt x="561910" y="1077410"/>
                    <a:pt x="564097" y="1051864"/>
                  </a:cubicBezTo>
                  <a:cubicBezTo>
                    <a:pt x="567600" y="1015267"/>
                    <a:pt x="575047" y="979155"/>
                    <a:pt x="586309" y="944158"/>
                  </a:cubicBezTo>
                  <a:cubicBezTo>
                    <a:pt x="600278" y="893169"/>
                    <a:pt x="607962" y="866906"/>
                    <a:pt x="607822" y="865369"/>
                  </a:cubicBezTo>
                  <a:cubicBezTo>
                    <a:pt x="610918" y="846909"/>
                    <a:pt x="615976" y="828833"/>
                    <a:pt x="622909" y="811447"/>
                  </a:cubicBezTo>
                  <a:cubicBezTo>
                    <a:pt x="630684" y="788933"/>
                    <a:pt x="635109" y="765399"/>
                    <a:pt x="636040" y="741599"/>
                  </a:cubicBezTo>
                  <a:cubicBezTo>
                    <a:pt x="639393" y="705836"/>
                    <a:pt x="641629" y="685720"/>
                    <a:pt x="642746" y="679154"/>
                  </a:cubicBezTo>
                  <a:cubicBezTo>
                    <a:pt x="646518" y="665185"/>
                    <a:pt x="649172" y="658759"/>
                    <a:pt x="650569" y="658759"/>
                  </a:cubicBezTo>
                  <a:cubicBezTo>
                    <a:pt x="659882" y="658759"/>
                    <a:pt x="671756" y="761202"/>
                    <a:pt x="686192" y="966091"/>
                  </a:cubicBezTo>
                  <a:cubicBezTo>
                    <a:pt x="697833" y="1137079"/>
                    <a:pt x="706727" y="1239523"/>
                    <a:pt x="712873" y="1273423"/>
                  </a:cubicBezTo>
                  <a:cubicBezTo>
                    <a:pt x="716645" y="1289628"/>
                    <a:pt x="734946" y="1308905"/>
                    <a:pt x="768054" y="1331676"/>
                  </a:cubicBezTo>
                  <a:cubicBezTo>
                    <a:pt x="804524" y="1356261"/>
                    <a:pt x="843890" y="1376249"/>
                    <a:pt x="885259" y="1391187"/>
                  </a:cubicBezTo>
                  <a:cubicBezTo>
                    <a:pt x="926050" y="1406833"/>
                    <a:pt x="953710" y="1414237"/>
                    <a:pt x="969077" y="1413538"/>
                  </a:cubicBezTo>
                  <a:cubicBezTo>
                    <a:pt x="986397" y="1413127"/>
                    <a:pt x="1000819" y="1400128"/>
                    <a:pt x="1003023" y="1382945"/>
                  </a:cubicBezTo>
                  <a:cubicBezTo>
                    <a:pt x="1007866" y="1363574"/>
                    <a:pt x="1014012" y="1353655"/>
                    <a:pt x="1021463" y="1353189"/>
                  </a:cubicBezTo>
                  <a:cubicBezTo>
                    <a:pt x="1028913" y="1352724"/>
                    <a:pt x="1041812" y="1329907"/>
                    <a:pt x="1060159" y="1284738"/>
                  </a:cubicBezTo>
                  <a:cubicBezTo>
                    <a:pt x="1095543" y="1202079"/>
                    <a:pt x="1136281" y="1121816"/>
                    <a:pt x="1182114" y="1044460"/>
                  </a:cubicBezTo>
                  <a:cubicBezTo>
                    <a:pt x="1233057" y="956731"/>
                    <a:pt x="1268679" y="893914"/>
                    <a:pt x="1288982" y="856010"/>
                  </a:cubicBezTo>
                  <a:cubicBezTo>
                    <a:pt x="1297270" y="842133"/>
                    <a:pt x="1329400" y="790166"/>
                    <a:pt x="1385372" y="700109"/>
                  </a:cubicBezTo>
                  <a:cubicBezTo>
                    <a:pt x="1392078" y="686139"/>
                    <a:pt x="1396128" y="679713"/>
                    <a:pt x="1397665" y="679573"/>
                  </a:cubicBezTo>
                  <a:lnTo>
                    <a:pt x="1400040" y="681669"/>
                  </a:lnTo>
                  <a:cubicBezTo>
                    <a:pt x="1400599" y="693589"/>
                    <a:pt x="1383835" y="786115"/>
                    <a:pt x="1349750" y="959245"/>
                  </a:cubicBezTo>
                  <a:cubicBezTo>
                    <a:pt x="1309051" y="1177358"/>
                    <a:pt x="1284046" y="1325855"/>
                    <a:pt x="1274732" y="1404737"/>
                  </a:cubicBezTo>
                  <a:cubicBezTo>
                    <a:pt x="1270542" y="1437426"/>
                    <a:pt x="1265885" y="1472024"/>
                    <a:pt x="1260763" y="1508532"/>
                  </a:cubicBezTo>
                  <a:cubicBezTo>
                    <a:pt x="1255640" y="1545039"/>
                    <a:pt x="1251590" y="1574096"/>
                    <a:pt x="1248609" y="1595702"/>
                  </a:cubicBezTo>
                  <a:cubicBezTo>
                    <a:pt x="1245257" y="1617216"/>
                    <a:pt x="1243580" y="1628811"/>
                    <a:pt x="1243720" y="1630347"/>
                  </a:cubicBezTo>
                  <a:cubicBezTo>
                    <a:pt x="1239948" y="1645295"/>
                    <a:pt x="1243720" y="1652559"/>
                    <a:pt x="1253638" y="1652000"/>
                  </a:cubicBezTo>
                  <a:cubicBezTo>
                    <a:pt x="1263557" y="1651441"/>
                    <a:pt x="1267608" y="1658007"/>
                    <a:pt x="1263557" y="1671418"/>
                  </a:cubicBezTo>
                  <a:cubicBezTo>
                    <a:pt x="1262337" y="1676034"/>
                    <a:pt x="1262581" y="1680916"/>
                    <a:pt x="1264255" y="1685387"/>
                  </a:cubicBezTo>
                  <a:cubicBezTo>
                    <a:pt x="1265932" y="1689020"/>
                    <a:pt x="1269005" y="1689997"/>
                    <a:pt x="1273336" y="1688321"/>
                  </a:cubicBezTo>
                  <a:cubicBezTo>
                    <a:pt x="1277992" y="1686249"/>
                    <a:pt x="1281151" y="1681805"/>
                    <a:pt x="1281578" y="1676726"/>
                  </a:cubicBezTo>
                  <a:cubicBezTo>
                    <a:pt x="1284651" y="1678123"/>
                    <a:pt x="1287585" y="1691953"/>
                    <a:pt x="1290379" y="1718635"/>
                  </a:cubicBezTo>
                  <a:cubicBezTo>
                    <a:pt x="1292334" y="1756912"/>
                    <a:pt x="1298481" y="1775911"/>
                    <a:pt x="1308818" y="1775352"/>
                  </a:cubicBezTo>
                  <a:cubicBezTo>
                    <a:pt x="1319156" y="1774793"/>
                    <a:pt x="1331310" y="1782337"/>
                    <a:pt x="1345419" y="1797843"/>
                  </a:cubicBezTo>
                  <a:cubicBezTo>
                    <a:pt x="1354295" y="1809314"/>
                    <a:pt x="1367459" y="1816678"/>
                    <a:pt x="1381879" y="1818238"/>
                  </a:cubicBezTo>
                  <a:cubicBezTo>
                    <a:pt x="1396687" y="1817400"/>
                    <a:pt x="1417269" y="1800078"/>
                    <a:pt x="1443625" y="1766272"/>
                  </a:cubicBezTo>
                  <a:cubicBezTo>
                    <a:pt x="1461786" y="1744619"/>
                    <a:pt x="1472962" y="1731906"/>
                    <a:pt x="1477153" y="1727995"/>
                  </a:cubicBezTo>
                  <a:cubicBezTo>
                    <a:pt x="1481343" y="1724083"/>
                    <a:pt x="1485954" y="1724921"/>
                    <a:pt x="1491122" y="1730649"/>
                  </a:cubicBezTo>
                  <a:cubicBezTo>
                    <a:pt x="1496011" y="1740707"/>
                    <a:pt x="1501460" y="1745597"/>
                    <a:pt x="1507327" y="1745317"/>
                  </a:cubicBezTo>
                  <a:cubicBezTo>
                    <a:pt x="1521297" y="1744619"/>
                    <a:pt x="1531075" y="1733024"/>
                    <a:pt x="1538898" y="1710393"/>
                  </a:cubicBezTo>
                  <a:cubicBezTo>
                    <a:pt x="1546721" y="1687762"/>
                    <a:pt x="1555522" y="1674072"/>
                    <a:pt x="1565860" y="1673513"/>
                  </a:cubicBezTo>
                  <a:cubicBezTo>
                    <a:pt x="1581705" y="1673315"/>
                    <a:pt x="1597035" y="1667861"/>
                    <a:pt x="1609445" y="1658007"/>
                  </a:cubicBezTo>
                  <a:cubicBezTo>
                    <a:pt x="1620456" y="1649307"/>
                    <a:pt x="1626382" y="1635672"/>
                    <a:pt x="1625231" y="1621686"/>
                  </a:cubicBezTo>
                  <a:cubicBezTo>
                    <a:pt x="1624864" y="1599422"/>
                    <a:pt x="1629048" y="1577318"/>
                    <a:pt x="1637524" y="1556727"/>
                  </a:cubicBezTo>
                  <a:cubicBezTo>
                    <a:pt x="1644090" y="1540103"/>
                    <a:pt x="1652751" y="1493864"/>
                    <a:pt x="1663787" y="1417869"/>
                  </a:cubicBezTo>
                  <a:cubicBezTo>
                    <a:pt x="1694520" y="1179733"/>
                    <a:pt x="1711889" y="1056102"/>
                    <a:pt x="1715894" y="1046975"/>
                  </a:cubicBezTo>
                  <a:cubicBezTo>
                    <a:pt x="1721482" y="1040735"/>
                    <a:pt x="1726837" y="1015310"/>
                    <a:pt x="1731959" y="970701"/>
                  </a:cubicBezTo>
                  <a:cubicBezTo>
                    <a:pt x="1761947" y="776895"/>
                    <a:pt x="1781830" y="659038"/>
                    <a:pt x="1791609" y="617129"/>
                  </a:cubicBezTo>
                  <a:cubicBezTo>
                    <a:pt x="1811720" y="546333"/>
                    <a:pt x="1821090" y="472920"/>
                    <a:pt x="1819408" y="399342"/>
                  </a:cubicBezTo>
                  <a:close/>
                  <a:moveTo>
                    <a:pt x="1273755" y="1622943"/>
                  </a:moveTo>
                  <a:lnTo>
                    <a:pt x="1271799" y="1627414"/>
                  </a:lnTo>
                  <a:lnTo>
                    <a:pt x="1266770" y="1616657"/>
                  </a:lnTo>
                  <a:lnTo>
                    <a:pt x="1268446" y="1605481"/>
                  </a:lnTo>
                  <a:cubicBezTo>
                    <a:pt x="1269564" y="1599428"/>
                    <a:pt x="1271100" y="1600824"/>
                    <a:pt x="1273056" y="1609672"/>
                  </a:cubicBezTo>
                  <a:cubicBezTo>
                    <a:pt x="1274753" y="1613896"/>
                    <a:pt x="1274999" y="1618564"/>
                    <a:pt x="1273754" y="1622943"/>
                  </a:cubicBezTo>
                  <a:close/>
                  <a:moveTo>
                    <a:pt x="1278504" y="1584946"/>
                  </a:moveTo>
                  <a:cubicBezTo>
                    <a:pt x="1276967" y="1584946"/>
                    <a:pt x="1275990" y="1580615"/>
                    <a:pt x="1275570" y="1571814"/>
                  </a:cubicBezTo>
                  <a:cubicBezTo>
                    <a:pt x="1276272" y="1567025"/>
                    <a:pt x="1277538" y="1562336"/>
                    <a:pt x="1279342" y="1557845"/>
                  </a:cubicBezTo>
                  <a:close/>
                  <a:moveTo>
                    <a:pt x="1284232" y="1522501"/>
                  </a:moveTo>
                  <a:cubicBezTo>
                    <a:pt x="1281159" y="1522501"/>
                    <a:pt x="1279622" y="1521384"/>
                    <a:pt x="1279482" y="1518311"/>
                  </a:cubicBezTo>
                  <a:cubicBezTo>
                    <a:pt x="1279088" y="1516187"/>
                    <a:pt x="1280490" y="1514145"/>
                    <a:pt x="1282614" y="1513751"/>
                  </a:cubicBezTo>
                  <a:cubicBezTo>
                    <a:pt x="1282963" y="1513686"/>
                    <a:pt x="1283319" y="1513669"/>
                    <a:pt x="1283673" y="1513701"/>
                  </a:cubicBezTo>
                  <a:cubicBezTo>
                    <a:pt x="1288143" y="1513700"/>
                    <a:pt x="1290379" y="1514818"/>
                    <a:pt x="1290518" y="1517752"/>
                  </a:cubicBezTo>
                  <a:cubicBezTo>
                    <a:pt x="1290658" y="1520685"/>
                    <a:pt x="1288563" y="1522362"/>
                    <a:pt x="1284930" y="1522501"/>
                  </a:cubicBezTo>
                  <a:close/>
                  <a:moveTo>
                    <a:pt x="1399621" y="651355"/>
                  </a:moveTo>
                  <a:cubicBezTo>
                    <a:pt x="1396827" y="654568"/>
                    <a:pt x="1394592" y="655406"/>
                    <a:pt x="1393055" y="653869"/>
                  </a:cubicBezTo>
                  <a:cubicBezTo>
                    <a:pt x="1391519" y="652332"/>
                    <a:pt x="1392078" y="650377"/>
                    <a:pt x="1394871" y="647164"/>
                  </a:cubicBezTo>
                  <a:cubicBezTo>
                    <a:pt x="1403253" y="636454"/>
                    <a:pt x="1408282" y="633241"/>
                    <a:pt x="1409959" y="637525"/>
                  </a:cubicBezTo>
                  <a:cubicBezTo>
                    <a:pt x="1410657" y="641995"/>
                    <a:pt x="1406746" y="646605"/>
                    <a:pt x="1399621" y="651355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8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4472836" y="4581972"/>
              <a:ext cx="857111" cy="1799581"/>
            </a:xfrm>
            <a:custGeom>
              <a:avLst/>
              <a:gdLst>
                <a:gd name="connsiteX0" fmla="*/ 847103 w 857111"/>
                <a:gd name="connsiteY0" fmla="*/ 148380 h 1799581"/>
                <a:gd name="connsiteX1" fmla="*/ 842074 w 857111"/>
                <a:gd name="connsiteY1" fmla="*/ 135388 h 1799581"/>
                <a:gd name="connsiteX2" fmla="*/ 832016 w 857111"/>
                <a:gd name="connsiteY2" fmla="*/ 111500 h 1799581"/>
                <a:gd name="connsiteX3" fmla="*/ 665777 w 857111"/>
                <a:gd name="connsiteY3" fmla="*/ 51151 h 1799581"/>
                <a:gd name="connsiteX4" fmla="*/ 497862 w 857111"/>
                <a:gd name="connsiteY4" fmla="*/ -117 h 1799581"/>
                <a:gd name="connsiteX5" fmla="*/ 446174 w 857111"/>
                <a:gd name="connsiteY5" fmla="*/ 115691 h 1799581"/>
                <a:gd name="connsiteX6" fmla="*/ 273091 w 857111"/>
                <a:gd name="connsiteY6" fmla="*/ 550426 h 1799581"/>
                <a:gd name="connsiteX7" fmla="*/ 186479 w 857111"/>
                <a:gd name="connsiteY7" fmla="*/ 812217 h 1799581"/>
                <a:gd name="connsiteX8" fmla="*/ 99867 w 857111"/>
                <a:gd name="connsiteY8" fmla="*/ 1158245 h 1799581"/>
                <a:gd name="connsiteX9" fmla="*/ 13814 w 857111"/>
                <a:gd name="connsiteY9" fmla="*/ 1559873 h 1799581"/>
                <a:gd name="connsiteX10" fmla="*/ -156 w 857111"/>
                <a:gd name="connsiteY10" fmla="*/ 1684761 h 1799581"/>
                <a:gd name="connsiteX11" fmla="*/ 2778 w 857111"/>
                <a:gd name="connsiteY11" fmla="*/ 1697892 h 1799581"/>
                <a:gd name="connsiteX12" fmla="*/ 23872 w 857111"/>
                <a:gd name="connsiteY12" fmla="*/ 1676938 h 1799581"/>
                <a:gd name="connsiteX13" fmla="*/ 29460 w 857111"/>
                <a:gd name="connsiteY13" fmla="*/ 1654447 h 1799581"/>
                <a:gd name="connsiteX14" fmla="*/ 48039 w 857111"/>
                <a:gd name="connsiteY14" fmla="*/ 1676240 h 1799581"/>
                <a:gd name="connsiteX15" fmla="*/ 69832 w 857111"/>
                <a:gd name="connsiteY15" fmla="*/ 1710605 h 1799581"/>
                <a:gd name="connsiteX16" fmla="*/ 77236 w 857111"/>
                <a:gd name="connsiteY16" fmla="*/ 1725692 h 1799581"/>
                <a:gd name="connsiteX17" fmla="*/ 98610 w 857111"/>
                <a:gd name="connsiteY17" fmla="*/ 1753631 h 1799581"/>
                <a:gd name="connsiteX18" fmla="*/ 131019 w 857111"/>
                <a:gd name="connsiteY18" fmla="*/ 1780872 h 1799581"/>
                <a:gd name="connsiteX19" fmla="*/ 151415 w 857111"/>
                <a:gd name="connsiteY19" fmla="*/ 1788695 h 1799581"/>
                <a:gd name="connsiteX20" fmla="*/ 158539 w 857111"/>
                <a:gd name="connsiteY20" fmla="*/ 1799452 h 1799581"/>
                <a:gd name="connsiteX21" fmla="*/ 198213 w 857111"/>
                <a:gd name="connsiteY21" fmla="*/ 1748602 h 1799581"/>
                <a:gd name="connsiteX22" fmla="*/ 218748 w 857111"/>
                <a:gd name="connsiteY22" fmla="*/ 1716472 h 1799581"/>
                <a:gd name="connsiteX23" fmla="*/ 232718 w 857111"/>
                <a:gd name="connsiteY23" fmla="*/ 1698032 h 1799581"/>
                <a:gd name="connsiteX24" fmla="*/ 224895 w 857111"/>
                <a:gd name="connsiteY24" fmla="*/ 1718288 h 1799581"/>
                <a:gd name="connsiteX25" fmla="*/ 219307 w 857111"/>
                <a:gd name="connsiteY25" fmla="*/ 1738544 h 1799581"/>
                <a:gd name="connsiteX26" fmla="*/ 224057 w 857111"/>
                <a:gd name="connsiteY26" fmla="*/ 1744970 h 1799581"/>
                <a:gd name="connsiteX27" fmla="*/ 291810 w 857111"/>
                <a:gd name="connsiteY27" fmla="*/ 1681688 h 1799581"/>
                <a:gd name="connsiteX28" fmla="*/ 330226 w 857111"/>
                <a:gd name="connsiteY28" fmla="*/ 1650815 h 1799581"/>
                <a:gd name="connsiteX29" fmla="*/ 350343 w 857111"/>
                <a:gd name="connsiteY29" fmla="*/ 1654307 h 1799581"/>
                <a:gd name="connsiteX30" fmla="*/ 386943 w 857111"/>
                <a:gd name="connsiteY30" fmla="*/ 1633492 h 1799581"/>
                <a:gd name="connsiteX31" fmla="*/ 414184 w 857111"/>
                <a:gd name="connsiteY31" fmla="*/ 1578871 h 1799581"/>
                <a:gd name="connsiteX32" fmla="*/ 432903 w 857111"/>
                <a:gd name="connsiteY32" fmla="*/ 1532492 h 1799581"/>
                <a:gd name="connsiteX33" fmla="*/ 471180 w 857111"/>
                <a:gd name="connsiteY33" fmla="*/ 1434704 h 1799581"/>
                <a:gd name="connsiteX34" fmla="*/ 496744 w 857111"/>
                <a:gd name="connsiteY34" fmla="*/ 1347953 h 1799581"/>
                <a:gd name="connsiteX35" fmla="*/ 513228 w 857111"/>
                <a:gd name="connsiteY35" fmla="*/ 1280619 h 1799581"/>
                <a:gd name="connsiteX36" fmla="*/ 517140 w 857111"/>
                <a:gd name="connsiteY36" fmla="*/ 1271539 h 1799581"/>
                <a:gd name="connsiteX37" fmla="*/ 519096 w 857111"/>
                <a:gd name="connsiteY37" fmla="*/ 1264833 h 1799581"/>
                <a:gd name="connsiteX38" fmla="*/ 520912 w 857111"/>
                <a:gd name="connsiteY38" fmla="*/ 1257988 h 1799581"/>
                <a:gd name="connsiteX39" fmla="*/ 524683 w 857111"/>
                <a:gd name="connsiteY39" fmla="*/ 1244019 h 1799581"/>
                <a:gd name="connsiteX40" fmla="*/ 560865 w 857111"/>
                <a:gd name="connsiteY40" fmla="*/ 1125696 h 1799581"/>
                <a:gd name="connsiteX41" fmla="*/ 602774 w 857111"/>
                <a:gd name="connsiteY41" fmla="*/ 1002623 h 1799581"/>
                <a:gd name="connsiteX42" fmla="*/ 614090 w 857111"/>
                <a:gd name="connsiteY42" fmla="*/ 962112 h 1799581"/>
                <a:gd name="connsiteX43" fmla="*/ 637977 w 857111"/>
                <a:gd name="connsiteY43" fmla="*/ 865441 h 1799581"/>
                <a:gd name="connsiteX44" fmla="*/ 665917 w 857111"/>
                <a:gd name="connsiteY44" fmla="*/ 755361 h 1799581"/>
                <a:gd name="connsiteX45" fmla="*/ 709782 w 857111"/>
                <a:gd name="connsiteY45" fmla="*/ 613289 h 1799581"/>
                <a:gd name="connsiteX46" fmla="*/ 728641 w 857111"/>
                <a:gd name="connsiteY46" fmla="*/ 548051 h 1799581"/>
                <a:gd name="connsiteX47" fmla="*/ 762028 w 857111"/>
                <a:gd name="connsiteY47" fmla="*/ 464233 h 1799581"/>
                <a:gd name="connsiteX48" fmla="*/ 795136 w 857111"/>
                <a:gd name="connsiteY48" fmla="*/ 373850 h 1799581"/>
                <a:gd name="connsiteX49" fmla="*/ 804636 w 857111"/>
                <a:gd name="connsiteY49" fmla="*/ 341161 h 1799581"/>
                <a:gd name="connsiteX50" fmla="*/ 813995 w 857111"/>
                <a:gd name="connsiteY50" fmla="*/ 306377 h 1799581"/>
                <a:gd name="connsiteX51" fmla="*/ 832016 w 857111"/>
                <a:gd name="connsiteY51" fmla="*/ 269916 h 1799581"/>
                <a:gd name="connsiteX52" fmla="*/ 843191 w 857111"/>
                <a:gd name="connsiteY52" fmla="*/ 248263 h 1799581"/>
                <a:gd name="connsiteX53" fmla="*/ 850036 w 857111"/>
                <a:gd name="connsiteY53" fmla="*/ 231220 h 1799581"/>
                <a:gd name="connsiteX54" fmla="*/ 856602 w 857111"/>
                <a:gd name="connsiteY54" fmla="*/ 186517 h 1799581"/>
                <a:gd name="connsiteX55" fmla="*/ 847103 w 857111"/>
                <a:gd name="connsiteY55" fmla="*/ 148380 h 1799581"/>
                <a:gd name="connsiteX56" fmla="*/ 237188 w 857111"/>
                <a:gd name="connsiteY56" fmla="*/ 1685879 h 1799581"/>
                <a:gd name="connsiteX57" fmla="*/ 232629 w 857111"/>
                <a:gd name="connsiteY57" fmla="*/ 1682746 h 1799581"/>
                <a:gd name="connsiteX58" fmla="*/ 232579 w 857111"/>
                <a:gd name="connsiteY58" fmla="*/ 1681687 h 1799581"/>
                <a:gd name="connsiteX59" fmla="*/ 235373 w 857111"/>
                <a:gd name="connsiteY59" fmla="*/ 1677144 h 1799581"/>
                <a:gd name="connsiteX60" fmla="*/ 236769 w 857111"/>
                <a:gd name="connsiteY60" fmla="*/ 1677078 h 1799581"/>
                <a:gd name="connsiteX61" fmla="*/ 243614 w 857111"/>
                <a:gd name="connsiteY61" fmla="*/ 1681129 h 1799581"/>
                <a:gd name="connsiteX62" fmla="*/ 237188 w 857111"/>
                <a:gd name="connsiteY62" fmla="*/ 1685879 h 1799581"/>
                <a:gd name="connsiteX63" fmla="*/ 295023 w 857111"/>
                <a:gd name="connsiteY63" fmla="*/ 1469908 h 1799581"/>
                <a:gd name="connsiteX64" fmla="*/ 290350 w 857111"/>
                <a:gd name="connsiteY64" fmla="*/ 1466948 h 1799581"/>
                <a:gd name="connsiteX65" fmla="*/ 290273 w 857111"/>
                <a:gd name="connsiteY65" fmla="*/ 1465717 h 1799581"/>
                <a:gd name="connsiteX66" fmla="*/ 293406 w 857111"/>
                <a:gd name="connsiteY66" fmla="*/ 1461158 h 1799581"/>
                <a:gd name="connsiteX67" fmla="*/ 294464 w 857111"/>
                <a:gd name="connsiteY67" fmla="*/ 1461108 h 1799581"/>
                <a:gd name="connsiteX68" fmla="*/ 299157 w 857111"/>
                <a:gd name="connsiteY68" fmla="*/ 1464394 h 1799581"/>
                <a:gd name="connsiteX69" fmla="*/ 299214 w 857111"/>
                <a:gd name="connsiteY69" fmla="*/ 1465298 h 1799581"/>
                <a:gd name="connsiteX70" fmla="*/ 296082 w 857111"/>
                <a:gd name="connsiteY70" fmla="*/ 1469858 h 1799581"/>
                <a:gd name="connsiteX71" fmla="*/ 295023 w 857111"/>
                <a:gd name="connsiteY71" fmla="*/ 1469908 h 1799581"/>
                <a:gd name="connsiteX72" fmla="*/ 305081 w 857111"/>
                <a:gd name="connsiteY72" fmla="*/ 1449512 h 1799581"/>
                <a:gd name="connsiteX73" fmla="*/ 298096 w 857111"/>
                <a:gd name="connsiteY73" fmla="*/ 1445321 h 1799581"/>
                <a:gd name="connsiteX74" fmla="*/ 304522 w 857111"/>
                <a:gd name="connsiteY74" fmla="*/ 1440572 h 1799581"/>
                <a:gd name="connsiteX75" fmla="*/ 309215 w 857111"/>
                <a:gd name="connsiteY75" fmla="*/ 1443858 h 1799581"/>
                <a:gd name="connsiteX76" fmla="*/ 309272 w 857111"/>
                <a:gd name="connsiteY76" fmla="*/ 1444762 h 1799581"/>
                <a:gd name="connsiteX77" fmla="*/ 306311 w 857111"/>
                <a:gd name="connsiteY77" fmla="*/ 1449435 h 1799581"/>
                <a:gd name="connsiteX78" fmla="*/ 305081 w 857111"/>
                <a:gd name="connsiteY78" fmla="*/ 1449512 h 1799581"/>
                <a:gd name="connsiteX79" fmla="*/ 312345 w 857111"/>
                <a:gd name="connsiteY79" fmla="*/ 1420176 h 1799581"/>
                <a:gd name="connsiteX80" fmla="*/ 307802 w 857111"/>
                <a:gd name="connsiteY80" fmla="*/ 1417382 h 1799581"/>
                <a:gd name="connsiteX81" fmla="*/ 307735 w 857111"/>
                <a:gd name="connsiteY81" fmla="*/ 1415985 h 1799581"/>
                <a:gd name="connsiteX82" fmla="*/ 310868 w 857111"/>
                <a:gd name="connsiteY82" fmla="*/ 1411426 h 1799581"/>
                <a:gd name="connsiteX83" fmla="*/ 311927 w 857111"/>
                <a:gd name="connsiteY83" fmla="*/ 1411376 h 1799581"/>
                <a:gd name="connsiteX84" fmla="*/ 316619 w 857111"/>
                <a:gd name="connsiteY84" fmla="*/ 1414662 h 1799581"/>
                <a:gd name="connsiteX85" fmla="*/ 316676 w 857111"/>
                <a:gd name="connsiteY85" fmla="*/ 1415566 h 1799581"/>
                <a:gd name="connsiteX86" fmla="*/ 312345 w 857111"/>
                <a:gd name="connsiteY86" fmla="*/ 1420176 h 1799581"/>
                <a:gd name="connsiteX87" fmla="*/ 320308 w 857111"/>
                <a:gd name="connsiteY87" fmla="*/ 1399920 h 1799581"/>
                <a:gd name="connsiteX88" fmla="*/ 315838 w 857111"/>
                <a:gd name="connsiteY88" fmla="*/ 1395450 h 1799581"/>
                <a:gd name="connsiteX89" fmla="*/ 320308 w 857111"/>
                <a:gd name="connsiteY89" fmla="*/ 1390979 h 1799581"/>
                <a:gd name="connsiteX90" fmla="*/ 327293 w 857111"/>
                <a:gd name="connsiteY90" fmla="*/ 1395170 h 1799581"/>
                <a:gd name="connsiteX91" fmla="*/ 320308 w 857111"/>
                <a:gd name="connsiteY91" fmla="*/ 1399920 h 1799581"/>
                <a:gd name="connsiteX92" fmla="*/ 338748 w 857111"/>
                <a:gd name="connsiteY92" fmla="*/ 1370025 h 1799581"/>
                <a:gd name="connsiteX93" fmla="*/ 327013 w 857111"/>
                <a:gd name="connsiteY93" fmla="*/ 1380642 h 1799581"/>
                <a:gd name="connsiteX94" fmla="*/ 329667 w 857111"/>
                <a:gd name="connsiteY94" fmla="*/ 1366672 h 1799581"/>
                <a:gd name="connsiteX95" fmla="*/ 338608 w 857111"/>
                <a:gd name="connsiteY95" fmla="*/ 1326300 h 1799581"/>
                <a:gd name="connsiteX96" fmla="*/ 344615 w 857111"/>
                <a:gd name="connsiteY96" fmla="*/ 1312330 h 1799581"/>
                <a:gd name="connsiteX97" fmla="*/ 349924 w 857111"/>
                <a:gd name="connsiteY97" fmla="*/ 1329793 h 1799581"/>
                <a:gd name="connsiteX98" fmla="*/ 338748 w 857111"/>
                <a:gd name="connsiteY98" fmla="*/ 1370025 h 1799581"/>
                <a:gd name="connsiteX99" fmla="*/ 355092 w 857111"/>
                <a:gd name="connsiteY99" fmla="*/ 1300177 h 1799581"/>
                <a:gd name="connsiteX100" fmla="*/ 350354 w 857111"/>
                <a:gd name="connsiteY100" fmla="*/ 1295992 h 1799581"/>
                <a:gd name="connsiteX101" fmla="*/ 354538 w 857111"/>
                <a:gd name="connsiteY101" fmla="*/ 1291253 h 1799581"/>
                <a:gd name="connsiteX102" fmla="*/ 359277 w 857111"/>
                <a:gd name="connsiteY102" fmla="*/ 1295438 h 1799581"/>
                <a:gd name="connsiteX103" fmla="*/ 359283 w 857111"/>
                <a:gd name="connsiteY103" fmla="*/ 1295567 h 1799581"/>
                <a:gd name="connsiteX104" fmla="*/ 356501 w 857111"/>
                <a:gd name="connsiteY104" fmla="*/ 1300348 h 1799581"/>
                <a:gd name="connsiteX105" fmla="*/ 355092 w 857111"/>
                <a:gd name="connsiteY105" fmla="*/ 1300456 h 179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857111" h="1799581">
                  <a:moveTo>
                    <a:pt x="847103" y="148380"/>
                  </a:moveTo>
                  <a:cubicBezTo>
                    <a:pt x="841236" y="148380"/>
                    <a:pt x="839560" y="144049"/>
                    <a:pt x="842074" y="135388"/>
                  </a:cubicBezTo>
                  <a:cubicBezTo>
                    <a:pt x="844921" y="126042"/>
                    <a:pt x="840691" y="115995"/>
                    <a:pt x="832016" y="111500"/>
                  </a:cubicBezTo>
                  <a:cubicBezTo>
                    <a:pt x="825776" y="105912"/>
                    <a:pt x="770363" y="85796"/>
                    <a:pt x="665777" y="51151"/>
                  </a:cubicBezTo>
                  <a:cubicBezTo>
                    <a:pt x="561191" y="16507"/>
                    <a:pt x="505219" y="-583"/>
                    <a:pt x="497862" y="-117"/>
                  </a:cubicBezTo>
                  <a:cubicBezTo>
                    <a:pt x="494928" y="-117"/>
                    <a:pt x="477746" y="38718"/>
                    <a:pt x="446174" y="115691"/>
                  </a:cubicBezTo>
                  <a:cubicBezTo>
                    <a:pt x="417397" y="191127"/>
                    <a:pt x="359702" y="336039"/>
                    <a:pt x="273091" y="550426"/>
                  </a:cubicBezTo>
                  <a:cubicBezTo>
                    <a:pt x="213952" y="698505"/>
                    <a:pt x="185082" y="785768"/>
                    <a:pt x="186479" y="812217"/>
                  </a:cubicBezTo>
                  <a:cubicBezTo>
                    <a:pt x="187410" y="830005"/>
                    <a:pt x="158539" y="945348"/>
                    <a:pt x="99867" y="1158245"/>
                  </a:cubicBezTo>
                  <a:cubicBezTo>
                    <a:pt x="53301" y="1325881"/>
                    <a:pt x="24617" y="1459757"/>
                    <a:pt x="13814" y="1559873"/>
                  </a:cubicBezTo>
                  <a:cubicBezTo>
                    <a:pt x="4175" y="1634331"/>
                    <a:pt x="-156" y="1675960"/>
                    <a:pt x="-156" y="1684761"/>
                  </a:cubicBezTo>
                  <a:cubicBezTo>
                    <a:pt x="-203" y="1689306"/>
                    <a:pt x="801" y="1693800"/>
                    <a:pt x="2778" y="1697892"/>
                  </a:cubicBezTo>
                  <a:cubicBezTo>
                    <a:pt x="10461" y="1704877"/>
                    <a:pt x="17446" y="1697892"/>
                    <a:pt x="23872" y="1676938"/>
                  </a:cubicBezTo>
                  <a:lnTo>
                    <a:pt x="29460" y="1654447"/>
                  </a:lnTo>
                  <a:lnTo>
                    <a:pt x="48039" y="1676240"/>
                  </a:lnTo>
                  <a:cubicBezTo>
                    <a:pt x="58423" y="1685390"/>
                    <a:pt x="65983" y="1697311"/>
                    <a:pt x="69832" y="1710605"/>
                  </a:cubicBezTo>
                  <a:cubicBezTo>
                    <a:pt x="69832" y="1720943"/>
                    <a:pt x="72766" y="1725971"/>
                    <a:pt x="77236" y="1725692"/>
                  </a:cubicBezTo>
                  <a:cubicBezTo>
                    <a:pt x="81706" y="1725413"/>
                    <a:pt x="88831" y="1734772"/>
                    <a:pt x="98610" y="1753631"/>
                  </a:cubicBezTo>
                  <a:cubicBezTo>
                    <a:pt x="108388" y="1772491"/>
                    <a:pt x="119145" y="1781571"/>
                    <a:pt x="131019" y="1780872"/>
                  </a:cubicBezTo>
                  <a:cubicBezTo>
                    <a:pt x="142893" y="1780174"/>
                    <a:pt x="151135" y="1782828"/>
                    <a:pt x="151415" y="1788695"/>
                  </a:cubicBezTo>
                  <a:cubicBezTo>
                    <a:pt x="151694" y="1794562"/>
                    <a:pt x="154209" y="1799591"/>
                    <a:pt x="158539" y="1799452"/>
                  </a:cubicBezTo>
                  <a:cubicBezTo>
                    <a:pt x="165943" y="1799452"/>
                    <a:pt x="179075" y="1782129"/>
                    <a:pt x="198213" y="1748602"/>
                  </a:cubicBezTo>
                  <a:lnTo>
                    <a:pt x="218748" y="1716472"/>
                  </a:lnTo>
                  <a:lnTo>
                    <a:pt x="232718" y="1698032"/>
                  </a:lnTo>
                  <a:cubicBezTo>
                    <a:pt x="231327" y="1705193"/>
                    <a:pt x="228679" y="1712051"/>
                    <a:pt x="224895" y="1718288"/>
                  </a:cubicBezTo>
                  <a:cubicBezTo>
                    <a:pt x="221673" y="1724589"/>
                    <a:pt x="219771" y="1731482"/>
                    <a:pt x="219307" y="1738544"/>
                  </a:cubicBezTo>
                  <a:cubicBezTo>
                    <a:pt x="219307" y="1743014"/>
                    <a:pt x="221123" y="1745110"/>
                    <a:pt x="224057" y="1744970"/>
                  </a:cubicBezTo>
                  <a:cubicBezTo>
                    <a:pt x="243242" y="1743946"/>
                    <a:pt x="265826" y="1722852"/>
                    <a:pt x="291810" y="1681688"/>
                  </a:cubicBezTo>
                  <a:cubicBezTo>
                    <a:pt x="305779" y="1657380"/>
                    <a:pt x="318213" y="1647043"/>
                    <a:pt x="330226" y="1650815"/>
                  </a:cubicBezTo>
                  <a:cubicBezTo>
                    <a:pt x="336718" y="1652984"/>
                    <a:pt x="343500" y="1654161"/>
                    <a:pt x="350343" y="1654307"/>
                  </a:cubicBezTo>
                  <a:cubicBezTo>
                    <a:pt x="365145" y="1653537"/>
                    <a:pt x="378714" y="1645820"/>
                    <a:pt x="386943" y="1633492"/>
                  </a:cubicBezTo>
                  <a:cubicBezTo>
                    <a:pt x="398603" y="1616690"/>
                    <a:pt x="407778" y="1598294"/>
                    <a:pt x="414184" y="1578871"/>
                  </a:cubicBezTo>
                  <a:cubicBezTo>
                    <a:pt x="419485" y="1563049"/>
                    <a:pt x="425736" y="1547561"/>
                    <a:pt x="432903" y="1532492"/>
                  </a:cubicBezTo>
                  <a:cubicBezTo>
                    <a:pt x="447634" y="1500702"/>
                    <a:pt x="460417" y="1468046"/>
                    <a:pt x="471180" y="1434704"/>
                  </a:cubicBezTo>
                  <a:cubicBezTo>
                    <a:pt x="482338" y="1406630"/>
                    <a:pt x="490895" y="1377591"/>
                    <a:pt x="496744" y="1347953"/>
                  </a:cubicBezTo>
                  <a:cubicBezTo>
                    <a:pt x="494604" y="1324300"/>
                    <a:pt x="500405" y="1300609"/>
                    <a:pt x="513228" y="1280619"/>
                  </a:cubicBezTo>
                  <a:cubicBezTo>
                    <a:pt x="514486" y="1277546"/>
                    <a:pt x="515883" y="1274612"/>
                    <a:pt x="517140" y="1271539"/>
                  </a:cubicBezTo>
                  <a:lnTo>
                    <a:pt x="519096" y="1264833"/>
                  </a:lnTo>
                  <a:lnTo>
                    <a:pt x="520912" y="1257988"/>
                  </a:lnTo>
                  <a:cubicBezTo>
                    <a:pt x="521692" y="1253216"/>
                    <a:pt x="522956" y="1248535"/>
                    <a:pt x="524683" y="1244019"/>
                  </a:cubicBezTo>
                  <a:cubicBezTo>
                    <a:pt x="525988" y="1239362"/>
                    <a:pt x="538048" y="1199921"/>
                    <a:pt x="560865" y="1125696"/>
                  </a:cubicBezTo>
                  <a:cubicBezTo>
                    <a:pt x="583636" y="1051238"/>
                    <a:pt x="597885" y="1010307"/>
                    <a:pt x="602774" y="1002623"/>
                  </a:cubicBezTo>
                  <a:cubicBezTo>
                    <a:pt x="610915" y="990739"/>
                    <a:pt x="614894" y="976494"/>
                    <a:pt x="614090" y="962112"/>
                  </a:cubicBezTo>
                  <a:cubicBezTo>
                    <a:pt x="612972" y="939900"/>
                    <a:pt x="620934" y="907769"/>
                    <a:pt x="637977" y="865441"/>
                  </a:cubicBezTo>
                  <a:cubicBezTo>
                    <a:pt x="641703" y="852031"/>
                    <a:pt x="651016" y="815337"/>
                    <a:pt x="665917" y="755361"/>
                  </a:cubicBezTo>
                  <a:cubicBezTo>
                    <a:pt x="677331" y="707072"/>
                    <a:pt x="691985" y="659608"/>
                    <a:pt x="709782" y="613289"/>
                  </a:cubicBezTo>
                  <a:cubicBezTo>
                    <a:pt x="719520" y="592693"/>
                    <a:pt x="725888" y="570667"/>
                    <a:pt x="728641" y="548051"/>
                  </a:cubicBezTo>
                  <a:cubicBezTo>
                    <a:pt x="738364" y="519572"/>
                    <a:pt x="749507" y="491598"/>
                    <a:pt x="762028" y="464233"/>
                  </a:cubicBezTo>
                  <a:cubicBezTo>
                    <a:pt x="784472" y="411428"/>
                    <a:pt x="795508" y="381301"/>
                    <a:pt x="795136" y="373850"/>
                  </a:cubicBezTo>
                  <a:cubicBezTo>
                    <a:pt x="796345" y="362477"/>
                    <a:pt x="799561" y="351410"/>
                    <a:pt x="804636" y="341161"/>
                  </a:cubicBezTo>
                  <a:cubicBezTo>
                    <a:pt x="809959" y="330274"/>
                    <a:pt x="813136" y="318464"/>
                    <a:pt x="813995" y="306377"/>
                  </a:cubicBezTo>
                  <a:cubicBezTo>
                    <a:pt x="813782" y="292031"/>
                    <a:pt x="820490" y="278460"/>
                    <a:pt x="832016" y="269916"/>
                  </a:cubicBezTo>
                  <a:cubicBezTo>
                    <a:pt x="838606" y="264579"/>
                    <a:pt x="842658" y="256726"/>
                    <a:pt x="843191" y="248263"/>
                  </a:cubicBezTo>
                  <a:cubicBezTo>
                    <a:pt x="842791" y="241842"/>
                    <a:pt x="845306" y="235582"/>
                    <a:pt x="850036" y="231220"/>
                  </a:cubicBezTo>
                  <a:cubicBezTo>
                    <a:pt x="855764" y="226470"/>
                    <a:pt x="857860" y="211662"/>
                    <a:pt x="856602" y="186517"/>
                  </a:cubicBezTo>
                  <a:cubicBezTo>
                    <a:pt x="855345" y="161372"/>
                    <a:pt x="852551" y="148100"/>
                    <a:pt x="847103" y="148380"/>
                  </a:cubicBezTo>
                  <a:close/>
                  <a:moveTo>
                    <a:pt x="237188" y="1685879"/>
                  </a:moveTo>
                  <a:cubicBezTo>
                    <a:pt x="235065" y="1686273"/>
                    <a:pt x="233023" y="1684870"/>
                    <a:pt x="232629" y="1682746"/>
                  </a:cubicBezTo>
                  <a:cubicBezTo>
                    <a:pt x="232564" y="1682397"/>
                    <a:pt x="232547" y="1682041"/>
                    <a:pt x="232579" y="1681687"/>
                  </a:cubicBezTo>
                  <a:cubicBezTo>
                    <a:pt x="232096" y="1679661"/>
                    <a:pt x="233347" y="1677627"/>
                    <a:pt x="235373" y="1677144"/>
                  </a:cubicBezTo>
                  <a:cubicBezTo>
                    <a:pt x="235831" y="1677035"/>
                    <a:pt x="236304" y="1677012"/>
                    <a:pt x="236769" y="1677078"/>
                  </a:cubicBezTo>
                  <a:cubicBezTo>
                    <a:pt x="241100" y="1677078"/>
                    <a:pt x="243475" y="1678195"/>
                    <a:pt x="243614" y="1681129"/>
                  </a:cubicBezTo>
                  <a:cubicBezTo>
                    <a:pt x="243754" y="1684062"/>
                    <a:pt x="241659" y="1685599"/>
                    <a:pt x="237188" y="1685879"/>
                  </a:cubicBezTo>
                  <a:close/>
                  <a:moveTo>
                    <a:pt x="295023" y="1469908"/>
                  </a:moveTo>
                  <a:cubicBezTo>
                    <a:pt x="292915" y="1470381"/>
                    <a:pt x="290823" y="1469055"/>
                    <a:pt x="290350" y="1466948"/>
                  </a:cubicBezTo>
                  <a:cubicBezTo>
                    <a:pt x="290260" y="1466544"/>
                    <a:pt x="290234" y="1466129"/>
                    <a:pt x="290273" y="1465717"/>
                  </a:cubicBezTo>
                  <a:cubicBezTo>
                    <a:pt x="289879" y="1463593"/>
                    <a:pt x="291282" y="1461552"/>
                    <a:pt x="293406" y="1461158"/>
                  </a:cubicBezTo>
                  <a:cubicBezTo>
                    <a:pt x="293755" y="1461093"/>
                    <a:pt x="294111" y="1461076"/>
                    <a:pt x="294464" y="1461108"/>
                  </a:cubicBezTo>
                  <a:cubicBezTo>
                    <a:pt x="296668" y="1460719"/>
                    <a:pt x="298769" y="1462190"/>
                    <a:pt x="299157" y="1464394"/>
                  </a:cubicBezTo>
                  <a:cubicBezTo>
                    <a:pt x="299210" y="1464692"/>
                    <a:pt x="299229" y="1464996"/>
                    <a:pt x="299214" y="1465298"/>
                  </a:cubicBezTo>
                  <a:cubicBezTo>
                    <a:pt x="299608" y="1467422"/>
                    <a:pt x="298206" y="1469464"/>
                    <a:pt x="296082" y="1469858"/>
                  </a:cubicBezTo>
                  <a:cubicBezTo>
                    <a:pt x="295733" y="1469923"/>
                    <a:pt x="295377" y="1469940"/>
                    <a:pt x="295023" y="1469908"/>
                  </a:cubicBezTo>
                  <a:close/>
                  <a:moveTo>
                    <a:pt x="305081" y="1449512"/>
                  </a:moveTo>
                  <a:cubicBezTo>
                    <a:pt x="300611" y="1449512"/>
                    <a:pt x="298376" y="1448395"/>
                    <a:pt x="298096" y="1445321"/>
                  </a:cubicBezTo>
                  <a:cubicBezTo>
                    <a:pt x="297817" y="1442248"/>
                    <a:pt x="300192" y="1440851"/>
                    <a:pt x="304522" y="1440572"/>
                  </a:cubicBezTo>
                  <a:cubicBezTo>
                    <a:pt x="306725" y="1440183"/>
                    <a:pt x="308827" y="1441655"/>
                    <a:pt x="309215" y="1443858"/>
                  </a:cubicBezTo>
                  <a:cubicBezTo>
                    <a:pt x="309268" y="1444156"/>
                    <a:pt x="309287" y="1444460"/>
                    <a:pt x="309272" y="1444762"/>
                  </a:cubicBezTo>
                  <a:cubicBezTo>
                    <a:pt x="309745" y="1446870"/>
                    <a:pt x="308419" y="1448963"/>
                    <a:pt x="306311" y="1449435"/>
                  </a:cubicBezTo>
                  <a:cubicBezTo>
                    <a:pt x="305908" y="1449526"/>
                    <a:pt x="305493" y="1449552"/>
                    <a:pt x="305081" y="1449512"/>
                  </a:cubicBezTo>
                  <a:close/>
                  <a:moveTo>
                    <a:pt x="312345" y="1420176"/>
                  </a:moveTo>
                  <a:cubicBezTo>
                    <a:pt x="310319" y="1420659"/>
                    <a:pt x="308284" y="1419408"/>
                    <a:pt x="307802" y="1417382"/>
                  </a:cubicBezTo>
                  <a:cubicBezTo>
                    <a:pt x="307693" y="1416924"/>
                    <a:pt x="307670" y="1416451"/>
                    <a:pt x="307735" y="1415985"/>
                  </a:cubicBezTo>
                  <a:cubicBezTo>
                    <a:pt x="307341" y="1413862"/>
                    <a:pt x="308744" y="1411820"/>
                    <a:pt x="310868" y="1411426"/>
                  </a:cubicBezTo>
                  <a:cubicBezTo>
                    <a:pt x="311217" y="1411361"/>
                    <a:pt x="311573" y="1411344"/>
                    <a:pt x="311927" y="1411376"/>
                  </a:cubicBezTo>
                  <a:cubicBezTo>
                    <a:pt x="314130" y="1410987"/>
                    <a:pt x="316231" y="1412459"/>
                    <a:pt x="316619" y="1414662"/>
                  </a:cubicBezTo>
                  <a:cubicBezTo>
                    <a:pt x="316672" y="1414960"/>
                    <a:pt x="316691" y="1415264"/>
                    <a:pt x="316676" y="1415566"/>
                  </a:cubicBezTo>
                  <a:cubicBezTo>
                    <a:pt x="316257" y="1418499"/>
                    <a:pt x="315419" y="1420036"/>
                    <a:pt x="312345" y="1420176"/>
                  </a:cubicBezTo>
                  <a:close/>
                  <a:moveTo>
                    <a:pt x="320308" y="1399920"/>
                  </a:moveTo>
                  <a:cubicBezTo>
                    <a:pt x="317839" y="1399920"/>
                    <a:pt x="315838" y="1397918"/>
                    <a:pt x="315838" y="1395450"/>
                  </a:cubicBezTo>
                  <a:cubicBezTo>
                    <a:pt x="315838" y="1392981"/>
                    <a:pt x="317839" y="1390979"/>
                    <a:pt x="320308" y="1390979"/>
                  </a:cubicBezTo>
                  <a:cubicBezTo>
                    <a:pt x="324778" y="1390979"/>
                    <a:pt x="327013" y="1392097"/>
                    <a:pt x="327293" y="1395170"/>
                  </a:cubicBezTo>
                  <a:cubicBezTo>
                    <a:pt x="327572" y="1398244"/>
                    <a:pt x="324639" y="1399641"/>
                    <a:pt x="320308" y="1399920"/>
                  </a:cubicBezTo>
                  <a:close/>
                  <a:moveTo>
                    <a:pt x="338748" y="1370025"/>
                  </a:moveTo>
                  <a:cubicBezTo>
                    <a:pt x="331623" y="1377848"/>
                    <a:pt x="327851" y="1381341"/>
                    <a:pt x="327013" y="1380642"/>
                  </a:cubicBezTo>
                  <a:cubicBezTo>
                    <a:pt x="326175" y="1379944"/>
                    <a:pt x="327013" y="1375054"/>
                    <a:pt x="329667" y="1366672"/>
                  </a:cubicBezTo>
                  <a:cubicBezTo>
                    <a:pt x="334122" y="1353584"/>
                    <a:pt x="337120" y="1340045"/>
                    <a:pt x="338608" y="1326300"/>
                  </a:cubicBezTo>
                  <a:cubicBezTo>
                    <a:pt x="339915" y="1321374"/>
                    <a:pt x="341939" y="1316667"/>
                    <a:pt x="344615" y="1312330"/>
                  </a:cubicBezTo>
                  <a:lnTo>
                    <a:pt x="349924" y="1329793"/>
                  </a:lnTo>
                  <a:cubicBezTo>
                    <a:pt x="353620" y="1344237"/>
                    <a:pt x="349365" y="1359557"/>
                    <a:pt x="338748" y="1370025"/>
                  </a:cubicBezTo>
                  <a:close/>
                  <a:moveTo>
                    <a:pt x="355092" y="1300177"/>
                  </a:moveTo>
                  <a:cubicBezTo>
                    <a:pt x="352628" y="1300330"/>
                    <a:pt x="350507" y="1298456"/>
                    <a:pt x="350354" y="1295992"/>
                  </a:cubicBezTo>
                  <a:cubicBezTo>
                    <a:pt x="350201" y="1293528"/>
                    <a:pt x="352074" y="1291406"/>
                    <a:pt x="354538" y="1291253"/>
                  </a:cubicBezTo>
                  <a:cubicBezTo>
                    <a:pt x="357003" y="1291100"/>
                    <a:pt x="359124" y="1292974"/>
                    <a:pt x="359277" y="1295438"/>
                  </a:cubicBezTo>
                  <a:cubicBezTo>
                    <a:pt x="359280" y="1295481"/>
                    <a:pt x="359282" y="1295524"/>
                    <a:pt x="359283" y="1295567"/>
                  </a:cubicBezTo>
                  <a:cubicBezTo>
                    <a:pt x="359835" y="1297655"/>
                    <a:pt x="358589" y="1299796"/>
                    <a:pt x="356501" y="1300348"/>
                  </a:cubicBezTo>
                  <a:cubicBezTo>
                    <a:pt x="356042" y="1300470"/>
                    <a:pt x="355565" y="1300506"/>
                    <a:pt x="355092" y="1300456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9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5419698" y="4603002"/>
              <a:ext cx="1194266" cy="1779332"/>
            </a:xfrm>
            <a:custGeom>
              <a:avLst/>
              <a:gdLst>
                <a:gd name="connsiteX0" fmla="*/ 1182934 w 1194266"/>
                <a:gd name="connsiteY0" fmla="*/ 322227 h 1779332"/>
                <a:gd name="connsiteX1" fmla="*/ 1127055 w 1194266"/>
                <a:gd name="connsiteY1" fmla="*/ 44231 h 1779332"/>
                <a:gd name="connsiteX2" fmla="*/ 1107637 w 1194266"/>
                <a:gd name="connsiteY2" fmla="*/ 5815 h 1779332"/>
                <a:gd name="connsiteX3" fmla="*/ 1076066 w 1194266"/>
                <a:gd name="connsiteY3" fmla="*/ 506 h 1779332"/>
                <a:gd name="connsiteX4" fmla="*/ 620236 w 1194266"/>
                <a:gd name="connsiteY4" fmla="*/ 72450 h 1779332"/>
                <a:gd name="connsiteX5" fmla="*/ -155 w 1194266"/>
                <a:gd name="connsiteY5" fmla="*/ 194545 h 1779332"/>
                <a:gd name="connsiteX6" fmla="*/ 37143 w 1194266"/>
                <a:gd name="connsiteY6" fmla="*/ 378245 h 1779332"/>
                <a:gd name="connsiteX7" fmla="*/ 78214 w 1194266"/>
                <a:gd name="connsiteY7" fmla="*/ 547837 h 1779332"/>
                <a:gd name="connsiteX8" fmla="*/ 99309 w 1194266"/>
                <a:gd name="connsiteY8" fmla="*/ 551469 h 1779332"/>
                <a:gd name="connsiteX9" fmla="*/ 230484 w 1194266"/>
                <a:gd name="connsiteY9" fmla="*/ 530794 h 1779332"/>
                <a:gd name="connsiteX10" fmla="*/ 382334 w 1194266"/>
                <a:gd name="connsiteY10" fmla="*/ 504531 h 1779332"/>
                <a:gd name="connsiteX11" fmla="*/ 273231 w 1194266"/>
                <a:gd name="connsiteY11" fmla="*/ 938288 h 1779332"/>
                <a:gd name="connsiteX12" fmla="*/ 114954 w 1194266"/>
                <a:gd name="connsiteY12" fmla="*/ 1499728 h 1779332"/>
                <a:gd name="connsiteX13" fmla="*/ 73046 w 1194266"/>
                <a:gd name="connsiteY13" fmla="*/ 1692230 h 1779332"/>
                <a:gd name="connsiteX14" fmla="*/ 91066 w 1194266"/>
                <a:gd name="connsiteY14" fmla="*/ 1726036 h 1779332"/>
                <a:gd name="connsiteX15" fmla="*/ 143732 w 1194266"/>
                <a:gd name="connsiteY15" fmla="*/ 1712067 h 1779332"/>
                <a:gd name="connsiteX16" fmla="*/ 199610 w 1194266"/>
                <a:gd name="connsiteY16" fmla="*/ 1706898 h 1779332"/>
                <a:gd name="connsiteX17" fmla="*/ 215816 w 1194266"/>
                <a:gd name="connsiteY17" fmla="*/ 1727014 h 1779332"/>
                <a:gd name="connsiteX18" fmla="*/ 231740 w 1194266"/>
                <a:gd name="connsiteY18" fmla="*/ 1744756 h 1779332"/>
                <a:gd name="connsiteX19" fmla="*/ 270995 w 1194266"/>
                <a:gd name="connsiteY19" fmla="*/ 1763615 h 1779332"/>
                <a:gd name="connsiteX20" fmla="*/ 339865 w 1194266"/>
                <a:gd name="connsiteY20" fmla="*/ 1771717 h 1779332"/>
                <a:gd name="connsiteX21" fmla="*/ 365150 w 1194266"/>
                <a:gd name="connsiteY21" fmla="*/ 1765849 h 1779332"/>
                <a:gd name="connsiteX22" fmla="*/ 384290 w 1194266"/>
                <a:gd name="connsiteY22" fmla="*/ 1755512 h 1779332"/>
                <a:gd name="connsiteX23" fmla="*/ 392531 w 1194266"/>
                <a:gd name="connsiteY23" fmla="*/ 1756350 h 1779332"/>
                <a:gd name="connsiteX24" fmla="*/ 395465 w 1194266"/>
                <a:gd name="connsiteY24" fmla="*/ 1768923 h 1779332"/>
                <a:gd name="connsiteX25" fmla="*/ 429691 w 1194266"/>
                <a:gd name="connsiteY25" fmla="*/ 1757887 h 1779332"/>
                <a:gd name="connsiteX26" fmla="*/ 469644 w 1194266"/>
                <a:gd name="connsiteY26" fmla="*/ 1723382 h 1779332"/>
                <a:gd name="connsiteX27" fmla="*/ 497583 w 1194266"/>
                <a:gd name="connsiteY27" fmla="*/ 1680076 h 1779332"/>
                <a:gd name="connsiteX28" fmla="*/ 519516 w 1194266"/>
                <a:gd name="connsiteY28" fmla="*/ 1609390 h 1779332"/>
                <a:gd name="connsiteX29" fmla="*/ 613112 w 1194266"/>
                <a:gd name="connsiteY29" fmla="*/ 1307645 h 1779332"/>
                <a:gd name="connsiteX30" fmla="*/ 678071 w 1194266"/>
                <a:gd name="connsiteY30" fmla="*/ 1079242 h 1779332"/>
                <a:gd name="connsiteX31" fmla="*/ 729200 w 1194266"/>
                <a:gd name="connsiteY31" fmla="*/ 897636 h 1779332"/>
                <a:gd name="connsiteX32" fmla="*/ 825450 w 1194266"/>
                <a:gd name="connsiteY32" fmla="*/ 553984 h 1779332"/>
                <a:gd name="connsiteX33" fmla="*/ 851853 w 1194266"/>
                <a:gd name="connsiteY33" fmla="*/ 501597 h 1779332"/>
                <a:gd name="connsiteX34" fmla="*/ 875462 w 1194266"/>
                <a:gd name="connsiteY34" fmla="*/ 488745 h 1779332"/>
                <a:gd name="connsiteX35" fmla="*/ 928128 w 1194266"/>
                <a:gd name="connsiteY35" fmla="*/ 474776 h 1779332"/>
                <a:gd name="connsiteX36" fmla="*/ 1038069 w 1194266"/>
                <a:gd name="connsiteY36" fmla="*/ 445858 h 1779332"/>
                <a:gd name="connsiteX37" fmla="*/ 1066008 w 1194266"/>
                <a:gd name="connsiteY37" fmla="*/ 449211 h 1779332"/>
                <a:gd name="connsiteX38" fmla="*/ 1093947 w 1194266"/>
                <a:gd name="connsiteY38" fmla="*/ 445439 h 1779332"/>
                <a:gd name="connsiteX39" fmla="*/ 1107917 w 1194266"/>
                <a:gd name="connsiteY39" fmla="*/ 437756 h 1779332"/>
                <a:gd name="connsiteX40" fmla="*/ 1153458 w 1194266"/>
                <a:gd name="connsiteY40" fmla="*/ 421551 h 1779332"/>
                <a:gd name="connsiteX41" fmla="*/ 1194109 w 1194266"/>
                <a:gd name="connsiteY41" fmla="*/ 400876 h 177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4266" h="1779332">
                  <a:moveTo>
                    <a:pt x="1182934" y="322227"/>
                  </a:moveTo>
                  <a:cubicBezTo>
                    <a:pt x="1167101" y="193147"/>
                    <a:pt x="1148475" y="100482"/>
                    <a:pt x="1127055" y="44231"/>
                  </a:cubicBezTo>
                  <a:cubicBezTo>
                    <a:pt x="1123627" y="30102"/>
                    <a:pt x="1116981" y="16954"/>
                    <a:pt x="1107637" y="5815"/>
                  </a:cubicBezTo>
                  <a:cubicBezTo>
                    <a:pt x="1097979" y="633"/>
                    <a:pt x="1086887" y="-1232"/>
                    <a:pt x="1076066" y="506"/>
                  </a:cubicBezTo>
                  <a:cubicBezTo>
                    <a:pt x="1068429" y="506"/>
                    <a:pt x="916486" y="24487"/>
                    <a:pt x="620236" y="72450"/>
                  </a:cubicBezTo>
                  <a:cubicBezTo>
                    <a:pt x="205897" y="139877"/>
                    <a:pt x="-900" y="180575"/>
                    <a:pt x="-155" y="194545"/>
                  </a:cubicBezTo>
                  <a:cubicBezTo>
                    <a:pt x="683" y="209911"/>
                    <a:pt x="13116" y="271145"/>
                    <a:pt x="37143" y="378245"/>
                  </a:cubicBezTo>
                  <a:cubicBezTo>
                    <a:pt x="61172" y="485346"/>
                    <a:pt x="74862" y="541877"/>
                    <a:pt x="78214" y="547837"/>
                  </a:cubicBezTo>
                  <a:cubicBezTo>
                    <a:pt x="84574" y="551560"/>
                    <a:pt x="92069" y="552850"/>
                    <a:pt x="99309" y="551469"/>
                  </a:cubicBezTo>
                  <a:cubicBezTo>
                    <a:pt x="117934" y="550445"/>
                    <a:pt x="161660" y="543553"/>
                    <a:pt x="230484" y="530794"/>
                  </a:cubicBezTo>
                  <a:cubicBezTo>
                    <a:pt x="316257" y="514216"/>
                    <a:pt x="366874" y="505462"/>
                    <a:pt x="382334" y="504531"/>
                  </a:cubicBezTo>
                  <a:cubicBezTo>
                    <a:pt x="386990" y="505928"/>
                    <a:pt x="350622" y="650513"/>
                    <a:pt x="273231" y="938288"/>
                  </a:cubicBezTo>
                  <a:cubicBezTo>
                    <a:pt x="195839" y="1226063"/>
                    <a:pt x="143080" y="1413209"/>
                    <a:pt x="114954" y="1499728"/>
                  </a:cubicBezTo>
                  <a:cubicBezTo>
                    <a:pt x="85712" y="1594070"/>
                    <a:pt x="71742" y="1658237"/>
                    <a:pt x="73046" y="1692230"/>
                  </a:cubicBezTo>
                  <a:cubicBezTo>
                    <a:pt x="74163" y="1713743"/>
                    <a:pt x="80170" y="1725058"/>
                    <a:pt x="91066" y="1726036"/>
                  </a:cubicBezTo>
                  <a:cubicBezTo>
                    <a:pt x="109687" y="1727375"/>
                    <a:pt x="128222" y="1722459"/>
                    <a:pt x="143732" y="1712067"/>
                  </a:cubicBezTo>
                  <a:cubicBezTo>
                    <a:pt x="179774" y="1691671"/>
                    <a:pt x="198214" y="1689855"/>
                    <a:pt x="199610" y="1706898"/>
                  </a:cubicBezTo>
                  <a:cubicBezTo>
                    <a:pt x="199610" y="1714581"/>
                    <a:pt x="205338" y="1720868"/>
                    <a:pt x="215816" y="1727014"/>
                  </a:cubicBezTo>
                  <a:cubicBezTo>
                    <a:pt x="226293" y="1733161"/>
                    <a:pt x="231462" y="1738609"/>
                    <a:pt x="231740" y="1744756"/>
                  </a:cubicBezTo>
                  <a:cubicBezTo>
                    <a:pt x="232020" y="1750902"/>
                    <a:pt x="245710" y="1757188"/>
                    <a:pt x="270995" y="1763615"/>
                  </a:cubicBezTo>
                  <a:cubicBezTo>
                    <a:pt x="293438" y="1769637"/>
                    <a:pt x="316638" y="1772367"/>
                    <a:pt x="339865" y="1771717"/>
                  </a:cubicBezTo>
                  <a:cubicBezTo>
                    <a:pt x="348622" y="1771641"/>
                    <a:pt x="357255" y="1769638"/>
                    <a:pt x="365150" y="1765849"/>
                  </a:cubicBezTo>
                  <a:cubicBezTo>
                    <a:pt x="374091" y="1760681"/>
                    <a:pt x="380517" y="1757328"/>
                    <a:pt x="384290" y="1755512"/>
                  </a:cubicBezTo>
                  <a:cubicBezTo>
                    <a:pt x="388061" y="1753696"/>
                    <a:pt x="390855" y="1753976"/>
                    <a:pt x="392531" y="1756350"/>
                  </a:cubicBezTo>
                  <a:cubicBezTo>
                    <a:pt x="394477" y="1760254"/>
                    <a:pt x="395482" y="1764560"/>
                    <a:pt x="395465" y="1768923"/>
                  </a:cubicBezTo>
                  <a:cubicBezTo>
                    <a:pt x="400913" y="1785687"/>
                    <a:pt x="412368" y="1781915"/>
                    <a:pt x="429691" y="1757887"/>
                  </a:cubicBezTo>
                  <a:cubicBezTo>
                    <a:pt x="438991" y="1742421"/>
                    <a:pt x="452989" y="1730331"/>
                    <a:pt x="469644" y="1723382"/>
                  </a:cubicBezTo>
                  <a:cubicBezTo>
                    <a:pt x="484870" y="1717934"/>
                    <a:pt x="494231" y="1703545"/>
                    <a:pt x="497583" y="1680076"/>
                  </a:cubicBezTo>
                  <a:cubicBezTo>
                    <a:pt x="500933" y="1655463"/>
                    <a:pt x="508344" y="1631576"/>
                    <a:pt x="519516" y="1609390"/>
                  </a:cubicBezTo>
                  <a:cubicBezTo>
                    <a:pt x="532088" y="1583965"/>
                    <a:pt x="563287" y="1483384"/>
                    <a:pt x="613112" y="1307645"/>
                  </a:cubicBezTo>
                  <a:cubicBezTo>
                    <a:pt x="636767" y="1222803"/>
                    <a:pt x="658420" y="1146669"/>
                    <a:pt x="678071" y="1079242"/>
                  </a:cubicBezTo>
                  <a:cubicBezTo>
                    <a:pt x="697721" y="1011815"/>
                    <a:pt x="714764" y="951280"/>
                    <a:pt x="729200" y="897636"/>
                  </a:cubicBezTo>
                  <a:cubicBezTo>
                    <a:pt x="767197" y="730001"/>
                    <a:pt x="799281" y="615450"/>
                    <a:pt x="825450" y="553984"/>
                  </a:cubicBezTo>
                  <a:cubicBezTo>
                    <a:pt x="832087" y="535512"/>
                    <a:pt x="840954" y="517920"/>
                    <a:pt x="851853" y="501597"/>
                  </a:cubicBezTo>
                  <a:cubicBezTo>
                    <a:pt x="857415" y="494010"/>
                    <a:pt x="866071" y="489298"/>
                    <a:pt x="875462" y="488745"/>
                  </a:cubicBezTo>
                  <a:cubicBezTo>
                    <a:pt x="893775" y="487657"/>
                    <a:pt x="911683" y="482907"/>
                    <a:pt x="928128" y="474776"/>
                  </a:cubicBezTo>
                  <a:cubicBezTo>
                    <a:pt x="962387" y="457655"/>
                    <a:pt x="999819" y="447810"/>
                    <a:pt x="1038069" y="445858"/>
                  </a:cubicBezTo>
                  <a:cubicBezTo>
                    <a:pt x="1047514" y="444943"/>
                    <a:pt x="1057047" y="446087"/>
                    <a:pt x="1066008" y="449211"/>
                  </a:cubicBezTo>
                  <a:cubicBezTo>
                    <a:pt x="1078580" y="454706"/>
                    <a:pt x="1087893" y="453448"/>
                    <a:pt x="1093947" y="445439"/>
                  </a:cubicBezTo>
                  <a:cubicBezTo>
                    <a:pt x="1098278" y="439013"/>
                    <a:pt x="1102748" y="436499"/>
                    <a:pt x="1107917" y="437756"/>
                  </a:cubicBezTo>
                  <a:cubicBezTo>
                    <a:pt x="1111129" y="442226"/>
                    <a:pt x="1126357" y="436778"/>
                    <a:pt x="1153458" y="421551"/>
                  </a:cubicBezTo>
                  <a:lnTo>
                    <a:pt x="1194109" y="400876"/>
                  </a:ln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30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6604539" y="4460433"/>
              <a:ext cx="1056403" cy="1817546"/>
            </a:xfrm>
            <a:custGeom>
              <a:avLst/>
              <a:gdLst>
                <a:gd name="connsiteX0" fmla="*/ 1055734 w 1056403"/>
                <a:gd name="connsiteY0" fmla="*/ 1037132 h 1817546"/>
                <a:gd name="connsiteX1" fmla="*/ 1051544 w 1056403"/>
                <a:gd name="connsiteY1" fmla="*/ 997458 h 1817546"/>
                <a:gd name="connsiteX2" fmla="*/ 1007539 w 1056403"/>
                <a:gd name="connsiteY2" fmla="*/ 873268 h 1817546"/>
                <a:gd name="connsiteX3" fmla="*/ 886283 w 1056403"/>
                <a:gd name="connsiteY3" fmla="*/ 759555 h 1817546"/>
                <a:gd name="connsiteX4" fmla="*/ 602978 w 1056403"/>
                <a:gd name="connsiteY4" fmla="*/ 683002 h 1817546"/>
                <a:gd name="connsiteX5" fmla="*/ 492059 w 1056403"/>
                <a:gd name="connsiteY5" fmla="*/ 684259 h 1817546"/>
                <a:gd name="connsiteX6" fmla="*/ 550732 w 1056403"/>
                <a:gd name="connsiteY6" fmla="*/ 616925 h 1817546"/>
                <a:gd name="connsiteX7" fmla="*/ 667797 w 1056403"/>
                <a:gd name="connsiteY7" fmla="*/ 497764 h 1817546"/>
                <a:gd name="connsiteX8" fmla="*/ 741418 w 1056403"/>
                <a:gd name="connsiteY8" fmla="*/ 440768 h 1817546"/>
                <a:gd name="connsiteX9" fmla="*/ 752174 w 1056403"/>
                <a:gd name="connsiteY9" fmla="*/ 433643 h 1817546"/>
                <a:gd name="connsiteX10" fmla="*/ 819927 w 1056403"/>
                <a:gd name="connsiteY10" fmla="*/ 370221 h 1817546"/>
                <a:gd name="connsiteX11" fmla="*/ 893128 w 1056403"/>
                <a:gd name="connsiteY11" fmla="*/ 282213 h 1817546"/>
                <a:gd name="connsiteX12" fmla="*/ 863372 w 1056403"/>
                <a:gd name="connsiteY12" fmla="*/ 221724 h 1817546"/>
                <a:gd name="connsiteX13" fmla="*/ 685678 w 1056403"/>
                <a:gd name="connsiteY13" fmla="*/ -114 h 1817546"/>
                <a:gd name="connsiteX14" fmla="*/ 633851 w 1056403"/>
                <a:gd name="connsiteY14" fmla="*/ 26987 h 1817546"/>
                <a:gd name="connsiteX15" fmla="*/ 608286 w 1056403"/>
                <a:gd name="connsiteY15" fmla="*/ 46125 h 1817546"/>
                <a:gd name="connsiteX16" fmla="*/ 567495 w 1056403"/>
                <a:gd name="connsiteY16" fmla="*/ 74763 h 1817546"/>
                <a:gd name="connsiteX17" fmla="*/ 531174 w 1056403"/>
                <a:gd name="connsiteY17" fmla="*/ 101026 h 1817546"/>
                <a:gd name="connsiteX18" fmla="*/ 243120 w 1056403"/>
                <a:gd name="connsiteY18" fmla="*/ 370780 h 1817546"/>
                <a:gd name="connsiteX19" fmla="*/ 71154 w 1056403"/>
                <a:gd name="connsiteY19" fmla="*/ 610359 h 1817546"/>
                <a:gd name="connsiteX20" fmla="*/ -91 w 1056403"/>
                <a:gd name="connsiteY20" fmla="*/ 780509 h 1817546"/>
                <a:gd name="connsiteX21" fmla="*/ 54111 w 1056403"/>
                <a:gd name="connsiteY21" fmla="*/ 886400 h 1817546"/>
                <a:gd name="connsiteX22" fmla="*/ 151899 w 1056403"/>
                <a:gd name="connsiteY22" fmla="*/ 1027772 h 1817546"/>
                <a:gd name="connsiteX23" fmla="*/ 220489 w 1056403"/>
                <a:gd name="connsiteY23" fmla="*/ 1066468 h 1817546"/>
                <a:gd name="connsiteX24" fmla="*/ 365075 w 1056403"/>
                <a:gd name="connsiteY24" fmla="*/ 1032522 h 1817546"/>
                <a:gd name="connsiteX25" fmla="*/ 575737 w 1056403"/>
                <a:gd name="connsiteY25" fmla="*/ 986282 h 1817546"/>
                <a:gd name="connsiteX26" fmla="*/ 664025 w 1056403"/>
                <a:gd name="connsiteY26" fmla="*/ 1021765 h 1817546"/>
                <a:gd name="connsiteX27" fmla="*/ 677157 w 1056403"/>
                <a:gd name="connsiteY27" fmla="*/ 1061020 h 1817546"/>
                <a:gd name="connsiteX28" fmla="*/ 630499 w 1056403"/>
                <a:gd name="connsiteY28" fmla="*/ 1144838 h 1817546"/>
                <a:gd name="connsiteX29" fmla="*/ 236833 w 1056403"/>
                <a:gd name="connsiteY29" fmla="*/ 1389027 h 1817546"/>
                <a:gd name="connsiteX30" fmla="*/ 136113 w 1056403"/>
                <a:gd name="connsiteY30" fmla="*/ 1458875 h 1817546"/>
                <a:gd name="connsiteX31" fmla="*/ 147847 w 1056403"/>
                <a:gd name="connsiteY31" fmla="*/ 1471588 h 1817546"/>
                <a:gd name="connsiteX32" fmla="*/ 161816 w 1056403"/>
                <a:gd name="connsiteY32" fmla="*/ 1484160 h 1817546"/>
                <a:gd name="connsiteX33" fmla="*/ 161816 w 1056403"/>
                <a:gd name="connsiteY33" fmla="*/ 1490866 h 1817546"/>
                <a:gd name="connsiteX34" fmla="*/ 151199 w 1056403"/>
                <a:gd name="connsiteY34" fmla="*/ 1497990 h 1817546"/>
                <a:gd name="connsiteX35" fmla="*/ 98534 w 1056403"/>
                <a:gd name="connsiteY35" fmla="*/ 1511960 h 1817546"/>
                <a:gd name="connsiteX36" fmla="*/ 64029 w 1056403"/>
                <a:gd name="connsiteY36" fmla="*/ 1529282 h 1817546"/>
                <a:gd name="connsiteX37" fmla="*/ 84285 w 1056403"/>
                <a:gd name="connsiteY37" fmla="*/ 1537105 h 1817546"/>
                <a:gd name="connsiteX38" fmla="*/ 99791 w 1056403"/>
                <a:gd name="connsiteY38" fmla="*/ 1534032 h 1817546"/>
                <a:gd name="connsiteX39" fmla="*/ 101887 w 1056403"/>
                <a:gd name="connsiteY39" fmla="*/ 1534032 h 1817546"/>
                <a:gd name="connsiteX40" fmla="*/ 1027 w 1056403"/>
                <a:gd name="connsiteY40" fmla="*/ 1598991 h 1817546"/>
                <a:gd name="connsiteX41" fmla="*/ 15973 w 1056403"/>
                <a:gd name="connsiteY41" fmla="*/ 1631540 h 1817546"/>
                <a:gd name="connsiteX42" fmla="*/ 33994 w 1056403"/>
                <a:gd name="connsiteY42" fmla="*/ 1681691 h 1817546"/>
                <a:gd name="connsiteX43" fmla="*/ 56206 w 1056403"/>
                <a:gd name="connsiteY43" fmla="*/ 1724857 h 1817546"/>
                <a:gd name="connsiteX44" fmla="*/ 67382 w 1056403"/>
                <a:gd name="connsiteY44" fmla="*/ 1770817 h 1817546"/>
                <a:gd name="connsiteX45" fmla="*/ 65426 w 1056403"/>
                <a:gd name="connsiteY45" fmla="*/ 1796522 h 1817546"/>
                <a:gd name="connsiteX46" fmla="*/ 88476 w 1056403"/>
                <a:gd name="connsiteY46" fmla="*/ 1792051 h 1817546"/>
                <a:gd name="connsiteX47" fmla="*/ 101467 w 1056403"/>
                <a:gd name="connsiteY47" fmla="*/ 1785765 h 1817546"/>
                <a:gd name="connsiteX48" fmla="*/ 105938 w 1056403"/>
                <a:gd name="connsiteY48" fmla="*/ 1786743 h 1817546"/>
                <a:gd name="connsiteX49" fmla="*/ 121305 w 1056403"/>
                <a:gd name="connsiteY49" fmla="*/ 1783669 h 1817546"/>
                <a:gd name="connsiteX50" fmla="*/ 156089 w 1056403"/>
                <a:gd name="connsiteY50" fmla="*/ 1770817 h 1817546"/>
                <a:gd name="connsiteX51" fmla="*/ 201630 w 1056403"/>
                <a:gd name="connsiteY51" fmla="*/ 1748606 h 1817546"/>
                <a:gd name="connsiteX52" fmla="*/ 201630 w 1056403"/>
                <a:gd name="connsiteY52" fmla="*/ 1784088 h 1817546"/>
                <a:gd name="connsiteX53" fmla="*/ 205263 w 1056403"/>
                <a:gd name="connsiteY53" fmla="*/ 1812726 h 1817546"/>
                <a:gd name="connsiteX54" fmla="*/ 221048 w 1056403"/>
                <a:gd name="connsiteY54" fmla="*/ 1816358 h 1817546"/>
                <a:gd name="connsiteX55" fmla="*/ 342165 w 1056403"/>
                <a:gd name="connsiteY55" fmla="*/ 1799036 h 1817546"/>
                <a:gd name="connsiteX56" fmla="*/ 453922 w 1056403"/>
                <a:gd name="connsiteY56" fmla="*/ 1760200 h 1817546"/>
                <a:gd name="connsiteX57" fmla="*/ 549474 w 1056403"/>
                <a:gd name="connsiteY57" fmla="*/ 1719828 h 1817546"/>
                <a:gd name="connsiteX58" fmla="*/ 665981 w 1056403"/>
                <a:gd name="connsiteY58" fmla="*/ 1657244 h 1817546"/>
                <a:gd name="connsiteX59" fmla="*/ 804839 w 1056403"/>
                <a:gd name="connsiteY59" fmla="*/ 1551494 h 1817546"/>
                <a:gd name="connsiteX60" fmla="*/ 832779 w 1056403"/>
                <a:gd name="connsiteY60" fmla="*/ 1526768 h 1817546"/>
                <a:gd name="connsiteX61" fmla="*/ 873011 w 1056403"/>
                <a:gd name="connsiteY61" fmla="*/ 1490307 h 1817546"/>
                <a:gd name="connsiteX62" fmla="*/ 1011311 w 1056403"/>
                <a:gd name="connsiteY62" fmla="*/ 1287049 h 1817546"/>
                <a:gd name="connsiteX63" fmla="*/ 1055734 w 1056403"/>
                <a:gd name="connsiteY63" fmla="*/ 1037132 h 181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56403" h="1817546">
                  <a:moveTo>
                    <a:pt x="1055734" y="1037132"/>
                  </a:moveTo>
                  <a:cubicBezTo>
                    <a:pt x="1055380" y="1023818"/>
                    <a:pt x="1053978" y="1010552"/>
                    <a:pt x="1051544" y="997458"/>
                  </a:cubicBezTo>
                  <a:cubicBezTo>
                    <a:pt x="1047547" y="953021"/>
                    <a:pt x="1032412" y="910308"/>
                    <a:pt x="1007539" y="873268"/>
                  </a:cubicBezTo>
                  <a:cubicBezTo>
                    <a:pt x="973377" y="829199"/>
                    <a:pt x="932451" y="790820"/>
                    <a:pt x="886283" y="759555"/>
                  </a:cubicBezTo>
                  <a:cubicBezTo>
                    <a:pt x="815596" y="707029"/>
                    <a:pt x="721161" y="681511"/>
                    <a:pt x="602978" y="683002"/>
                  </a:cubicBezTo>
                  <a:lnTo>
                    <a:pt x="492059" y="684259"/>
                  </a:lnTo>
                  <a:lnTo>
                    <a:pt x="550732" y="616925"/>
                  </a:lnTo>
                  <a:cubicBezTo>
                    <a:pt x="588636" y="575109"/>
                    <a:pt x="627658" y="535389"/>
                    <a:pt x="667797" y="497764"/>
                  </a:cubicBezTo>
                  <a:cubicBezTo>
                    <a:pt x="707937" y="460139"/>
                    <a:pt x="732477" y="441140"/>
                    <a:pt x="741418" y="440768"/>
                  </a:cubicBezTo>
                  <a:cubicBezTo>
                    <a:pt x="748821" y="440768"/>
                    <a:pt x="752453" y="438114"/>
                    <a:pt x="752174" y="433643"/>
                  </a:cubicBezTo>
                  <a:cubicBezTo>
                    <a:pt x="751895" y="429173"/>
                    <a:pt x="774386" y="406682"/>
                    <a:pt x="819927" y="370221"/>
                  </a:cubicBezTo>
                  <a:cubicBezTo>
                    <a:pt x="869659" y="330827"/>
                    <a:pt x="894059" y="301491"/>
                    <a:pt x="893128" y="282213"/>
                  </a:cubicBezTo>
                  <a:cubicBezTo>
                    <a:pt x="893128" y="267544"/>
                    <a:pt x="882511" y="247288"/>
                    <a:pt x="863372" y="221724"/>
                  </a:cubicBezTo>
                  <a:cubicBezTo>
                    <a:pt x="764187" y="72714"/>
                    <a:pt x="704956" y="-1232"/>
                    <a:pt x="685678" y="-114"/>
                  </a:cubicBezTo>
                  <a:cubicBezTo>
                    <a:pt x="676877" y="-114"/>
                    <a:pt x="659555" y="9386"/>
                    <a:pt x="633851" y="26987"/>
                  </a:cubicBezTo>
                  <a:cubicBezTo>
                    <a:pt x="628123" y="31737"/>
                    <a:pt x="619881" y="38023"/>
                    <a:pt x="608286" y="46125"/>
                  </a:cubicBezTo>
                  <a:lnTo>
                    <a:pt x="567495" y="74763"/>
                  </a:lnTo>
                  <a:cubicBezTo>
                    <a:pt x="551849" y="85939"/>
                    <a:pt x="539556" y="94600"/>
                    <a:pt x="531174" y="101026"/>
                  </a:cubicBezTo>
                  <a:cubicBezTo>
                    <a:pt x="425034" y="179487"/>
                    <a:pt x="328368" y="270011"/>
                    <a:pt x="243120" y="370780"/>
                  </a:cubicBezTo>
                  <a:cubicBezTo>
                    <a:pt x="179292" y="445763"/>
                    <a:pt x="121774" y="525896"/>
                    <a:pt x="71154" y="610359"/>
                  </a:cubicBezTo>
                  <a:cubicBezTo>
                    <a:pt x="22167" y="692780"/>
                    <a:pt x="-1582" y="749497"/>
                    <a:pt x="-91" y="780509"/>
                  </a:cubicBezTo>
                  <a:cubicBezTo>
                    <a:pt x="747" y="796714"/>
                    <a:pt x="18907" y="832057"/>
                    <a:pt x="54111" y="886400"/>
                  </a:cubicBezTo>
                  <a:cubicBezTo>
                    <a:pt x="89314" y="940741"/>
                    <a:pt x="122143" y="987959"/>
                    <a:pt x="151899" y="1027772"/>
                  </a:cubicBezTo>
                  <a:cubicBezTo>
                    <a:pt x="172480" y="1054873"/>
                    <a:pt x="195344" y="1067772"/>
                    <a:pt x="220489" y="1066468"/>
                  </a:cubicBezTo>
                  <a:cubicBezTo>
                    <a:pt x="242561" y="1065351"/>
                    <a:pt x="290757" y="1054035"/>
                    <a:pt x="365075" y="1032522"/>
                  </a:cubicBezTo>
                  <a:cubicBezTo>
                    <a:pt x="464259" y="1003931"/>
                    <a:pt x="534480" y="988518"/>
                    <a:pt x="575737" y="986282"/>
                  </a:cubicBezTo>
                  <a:cubicBezTo>
                    <a:pt x="615551" y="984326"/>
                    <a:pt x="645585" y="996061"/>
                    <a:pt x="664025" y="1021765"/>
                  </a:cubicBezTo>
                  <a:cubicBezTo>
                    <a:pt x="671441" y="1033629"/>
                    <a:pt x="675942" y="1047082"/>
                    <a:pt x="677157" y="1061020"/>
                  </a:cubicBezTo>
                  <a:cubicBezTo>
                    <a:pt x="678833" y="1093429"/>
                    <a:pt x="663187" y="1121648"/>
                    <a:pt x="630499" y="1144838"/>
                  </a:cubicBezTo>
                  <a:cubicBezTo>
                    <a:pt x="549195" y="1205280"/>
                    <a:pt x="417973" y="1286676"/>
                    <a:pt x="236833" y="1389027"/>
                  </a:cubicBezTo>
                  <a:cubicBezTo>
                    <a:pt x="169221" y="1426280"/>
                    <a:pt x="135647" y="1449562"/>
                    <a:pt x="136113" y="1458875"/>
                  </a:cubicBezTo>
                  <a:cubicBezTo>
                    <a:pt x="136113" y="1463346"/>
                    <a:pt x="140164" y="1467536"/>
                    <a:pt x="147847" y="1471588"/>
                  </a:cubicBezTo>
                  <a:cubicBezTo>
                    <a:pt x="153166" y="1474979"/>
                    <a:pt x="157886" y="1479227"/>
                    <a:pt x="161816" y="1484160"/>
                  </a:cubicBezTo>
                  <a:cubicBezTo>
                    <a:pt x="163354" y="1487094"/>
                    <a:pt x="163493" y="1489329"/>
                    <a:pt x="161816" y="1490866"/>
                  </a:cubicBezTo>
                  <a:cubicBezTo>
                    <a:pt x="158598" y="1493686"/>
                    <a:pt x="155029" y="1496081"/>
                    <a:pt x="151199" y="1497990"/>
                  </a:cubicBezTo>
                  <a:cubicBezTo>
                    <a:pt x="135267" y="1507410"/>
                    <a:pt x="117041" y="1512245"/>
                    <a:pt x="98534" y="1511960"/>
                  </a:cubicBezTo>
                  <a:cubicBezTo>
                    <a:pt x="74926" y="1513217"/>
                    <a:pt x="63470" y="1518945"/>
                    <a:pt x="64029" y="1529282"/>
                  </a:cubicBezTo>
                  <a:cubicBezTo>
                    <a:pt x="64588" y="1539620"/>
                    <a:pt x="71293" y="1542135"/>
                    <a:pt x="84285" y="1537105"/>
                  </a:cubicBezTo>
                  <a:cubicBezTo>
                    <a:pt x="89277" y="1535333"/>
                    <a:pt x="94501" y="1534297"/>
                    <a:pt x="99791" y="1534032"/>
                  </a:cubicBezTo>
                  <a:lnTo>
                    <a:pt x="101887" y="1534032"/>
                  </a:lnTo>
                  <a:cubicBezTo>
                    <a:pt x="101887" y="1539899"/>
                    <a:pt x="68499" y="1561971"/>
                    <a:pt x="1027" y="1598991"/>
                  </a:cubicBezTo>
                  <a:lnTo>
                    <a:pt x="15973" y="1631540"/>
                  </a:lnTo>
                  <a:cubicBezTo>
                    <a:pt x="25591" y="1646730"/>
                    <a:pt x="31745" y="1663853"/>
                    <a:pt x="33994" y="1681691"/>
                  </a:cubicBezTo>
                  <a:cubicBezTo>
                    <a:pt x="37357" y="1697824"/>
                    <a:pt x="45033" y="1712743"/>
                    <a:pt x="56206" y="1724857"/>
                  </a:cubicBezTo>
                  <a:cubicBezTo>
                    <a:pt x="70176" y="1743437"/>
                    <a:pt x="74088" y="1758664"/>
                    <a:pt x="67382" y="1770817"/>
                  </a:cubicBezTo>
                  <a:cubicBezTo>
                    <a:pt x="60676" y="1782971"/>
                    <a:pt x="61375" y="1791492"/>
                    <a:pt x="65426" y="1796522"/>
                  </a:cubicBezTo>
                  <a:cubicBezTo>
                    <a:pt x="69477" y="1801550"/>
                    <a:pt x="77021" y="1800014"/>
                    <a:pt x="88476" y="1792051"/>
                  </a:cubicBezTo>
                  <a:cubicBezTo>
                    <a:pt x="92588" y="1789532"/>
                    <a:pt x="96940" y="1787426"/>
                    <a:pt x="101467" y="1785765"/>
                  </a:cubicBezTo>
                  <a:cubicBezTo>
                    <a:pt x="104262" y="1784927"/>
                    <a:pt x="105799" y="1785765"/>
                    <a:pt x="105938" y="1786743"/>
                  </a:cubicBezTo>
                  <a:cubicBezTo>
                    <a:pt x="106078" y="1787721"/>
                    <a:pt x="111107" y="1786743"/>
                    <a:pt x="121305" y="1783669"/>
                  </a:cubicBezTo>
                  <a:cubicBezTo>
                    <a:pt x="131503" y="1780596"/>
                    <a:pt x="143098" y="1775986"/>
                    <a:pt x="156089" y="1770817"/>
                  </a:cubicBezTo>
                  <a:lnTo>
                    <a:pt x="201630" y="1748606"/>
                  </a:lnTo>
                  <a:lnTo>
                    <a:pt x="201630" y="1784088"/>
                  </a:lnTo>
                  <a:cubicBezTo>
                    <a:pt x="199983" y="1793783"/>
                    <a:pt x="201247" y="1803749"/>
                    <a:pt x="205263" y="1812726"/>
                  </a:cubicBezTo>
                  <a:cubicBezTo>
                    <a:pt x="209214" y="1817175"/>
                    <a:pt x="215550" y="1818633"/>
                    <a:pt x="221048" y="1816358"/>
                  </a:cubicBezTo>
                  <a:cubicBezTo>
                    <a:pt x="260986" y="1807871"/>
                    <a:pt x="301450" y="1802084"/>
                    <a:pt x="342165" y="1799036"/>
                  </a:cubicBezTo>
                  <a:cubicBezTo>
                    <a:pt x="365727" y="1797919"/>
                    <a:pt x="402979" y="1784973"/>
                    <a:pt x="453922" y="1760200"/>
                  </a:cubicBezTo>
                  <a:cubicBezTo>
                    <a:pt x="514550" y="1733379"/>
                    <a:pt x="546401" y="1719921"/>
                    <a:pt x="549474" y="1719828"/>
                  </a:cubicBezTo>
                  <a:cubicBezTo>
                    <a:pt x="565679" y="1718990"/>
                    <a:pt x="604514" y="1698129"/>
                    <a:pt x="665981" y="1657244"/>
                  </a:cubicBezTo>
                  <a:cubicBezTo>
                    <a:pt x="715160" y="1625963"/>
                    <a:pt x="761611" y="1590587"/>
                    <a:pt x="804839" y="1551494"/>
                  </a:cubicBezTo>
                  <a:cubicBezTo>
                    <a:pt x="814727" y="1543926"/>
                    <a:pt x="824065" y="1535663"/>
                    <a:pt x="832779" y="1526768"/>
                  </a:cubicBezTo>
                  <a:cubicBezTo>
                    <a:pt x="848239" y="1511960"/>
                    <a:pt x="861649" y="1499807"/>
                    <a:pt x="873011" y="1490307"/>
                  </a:cubicBezTo>
                  <a:cubicBezTo>
                    <a:pt x="934838" y="1434707"/>
                    <a:pt x="982289" y="1364969"/>
                    <a:pt x="1011311" y="1287049"/>
                  </a:cubicBezTo>
                  <a:cubicBezTo>
                    <a:pt x="1044147" y="1207974"/>
                    <a:pt x="1059309" y="1122679"/>
                    <a:pt x="1055734" y="1037132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31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1205199" y="1754806"/>
              <a:ext cx="3451898" cy="1540443"/>
            </a:xfrm>
            <a:custGeom>
              <a:avLst/>
              <a:gdLst>
                <a:gd name="connsiteX0" fmla="*/ 10041 w 3451898"/>
                <a:gd name="connsiteY0" fmla="*/ 1364987 h 1540443"/>
                <a:gd name="connsiteX1" fmla="*/ 29040 w 3451898"/>
                <a:gd name="connsiteY1" fmla="*/ 1375743 h 1540443"/>
                <a:gd name="connsiteX2" fmla="*/ 102520 w 3451898"/>
                <a:gd name="connsiteY2" fmla="*/ 1389713 h 1540443"/>
                <a:gd name="connsiteX3" fmla="*/ 172368 w 3451898"/>
                <a:gd name="connsiteY3" fmla="*/ 1398234 h 1540443"/>
                <a:gd name="connsiteX4" fmla="*/ 53766 w 3451898"/>
                <a:gd name="connsiteY4" fmla="*/ 1438467 h 1540443"/>
                <a:gd name="connsiteX5" fmla="*/ 121659 w 3451898"/>
                <a:gd name="connsiteY5" fmla="*/ 1457466 h 1540443"/>
                <a:gd name="connsiteX6" fmla="*/ 320027 w 3451898"/>
                <a:gd name="connsiteY6" fmla="*/ 1451040 h 1540443"/>
                <a:gd name="connsiteX7" fmla="*/ 320027 w 3451898"/>
                <a:gd name="connsiteY7" fmla="*/ 1451040 h 1540443"/>
                <a:gd name="connsiteX8" fmla="*/ 329414 w 3451898"/>
                <a:gd name="connsiteY8" fmla="*/ 1457260 h 1540443"/>
                <a:gd name="connsiteX9" fmla="*/ 329527 w 3451898"/>
                <a:gd name="connsiteY9" fmla="*/ 1459701 h 1540443"/>
                <a:gd name="connsiteX10" fmla="*/ 367245 w 3451898"/>
                <a:gd name="connsiteY10" fmla="*/ 1506639 h 1540443"/>
                <a:gd name="connsiteX11" fmla="*/ 416977 w 3451898"/>
                <a:gd name="connsiteY11" fmla="*/ 1540306 h 1540443"/>
                <a:gd name="connsiteX12" fmla="*/ 447011 w 3451898"/>
                <a:gd name="connsiteY12" fmla="*/ 1526336 h 1540443"/>
                <a:gd name="connsiteX13" fmla="*/ 460981 w 3451898"/>
                <a:gd name="connsiteY13" fmla="*/ 1520189 h 1540443"/>
                <a:gd name="connsiteX14" fmla="*/ 472855 w 3451898"/>
                <a:gd name="connsiteY14" fmla="*/ 1523263 h 1540443"/>
                <a:gd name="connsiteX15" fmla="*/ 482913 w 3451898"/>
                <a:gd name="connsiteY15" fmla="*/ 1526336 h 1540443"/>
                <a:gd name="connsiteX16" fmla="*/ 498699 w 3451898"/>
                <a:gd name="connsiteY16" fmla="*/ 1514741 h 1540443"/>
                <a:gd name="connsiteX17" fmla="*/ 528873 w 3451898"/>
                <a:gd name="connsiteY17" fmla="*/ 1502308 h 1540443"/>
                <a:gd name="connsiteX18" fmla="*/ 555835 w 3451898"/>
                <a:gd name="connsiteY18" fmla="*/ 1500911 h 1540443"/>
                <a:gd name="connsiteX19" fmla="*/ 575532 w 3451898"/>
                <a:gd name="connsiteY19" fmla="*/ 1496301 h 1540443"/>
                <a:gd name="connsiteX20" fmla="*/ 606265 w 3451898"/>
                <a:gd name="connsiteY20" fmla="*/ 1494765 h 1540443"/>
                <a:gd name="connsiteX21" fmla="*/ 642307 w 3451898"/>
                <a:gd name="connsiteY21" fmla="*/ 1454951 h 1540443"/>
                <a:gd name="connsiteX22" fmla="*/ 659490 w 3451898"/>
                <a:gd name="connsiteY22" fmla="*/ 1421703 h 1540443"/>
                <a:gd name="connsiteX23" fmla="*/ 727662 w 3451898"/>
                <a:gd name="connsiteY23" fmla="*/ 1415138 h 1540443"/>
                <a:gd name="connsiteX24" fmla="*/ 890827 w 3451898"/>
                <a:gd name="connsiteY24" fmla="*/ 1415138 h 1540443"/>
                <a:gd name="connsiteX25" fmla="*/ 894179 w 3451898"/>
                <a:gd name="connsiteY25" fmla="*/ 1408013 h 1540443"/>
                <a:gd name="connsiteX26" fmla="*/ 1034575 w 3451898"/>
                <a:gd name="connsiteY26" fmla="*/ 1413042 h 1540443"/>
                <a:gd name="connsiteX27" fmla="*/ 1296226 w 3451898"/>
                <a:gd name="connsiteY27" fmla="*/ 1399073 h 1540443"/>
                <a:gd name="connsiteX28" fmla="*/ 1300836 w 3451898"/>
                <a:gd name="connsiteY28" fmla="*/ 1393205 h 1540443"/>
                <a:gd name="connsiteX29" fmla="*/ 1439275 w 3451898"/>
                <a:gd name="connsiteY29" fmla="*/ 1389433 h 1540443"/>
                <a:gd name="connsiteX30" fmla="*/ 1462045 w 3451898"/>
                <a:gd name="connsiteY30" fmla="*/ 1387478 h 1540443"/>
                <a:gd name="connsiteX31" fmla="*/ 1469868 w 3451898"/>
                <a:gd name="connsiteY31" fmla="*/ 1381750 h 1540443"/>
                <a:gd name="connsiteX32" fmla="*/ 1533710 w 3451898"/>
                <a:gd name="connsiteY32" fmla="*/ 1381052 h 1540443"/>
                <a:gd name="connsiteX33" fmla="*/ 1537482 w 3451898"/>
                <a:gd name="connsiteY33" fmla="*/ 1381052 h 1540443"/>
                <a:gd name="connsiteX34" fmla="*/ 1589030 w 3451898"/>
                <a:gd name="connsiteY34" fmla="*/ 1381052 h 1540443"/>
                <a:gd name="connsiteX35" fmla="*/ 1673546 w 3451898"/>
                <a:gd name="connsiteY35" fmla="*/ 1367920 h 1540443"/>
                <a:gd name="connsiteX36" fmla="*/ 2322994 w 3451898"/>
                <a:gd name="connsiteY36" fmla="*/ 1306594 h 1540443"/>
                <a:gd name="connsiteX37" fmla="*/ 2451515 w 3451898"/>
                <a:gd name="connsiteY37" fmla="*/ 1289271 h 1540443"/>
                <a:gd name="connsiteX38" fmla="*/ 2457243 w 3451898"/>
                <a:gd name="connsiteY38" fmla="*/ 1293322 h 1540443"/>
                <a:gd name="connsiteX39" fmla="*/ 2578080 w 3451898"/>
                <a:gd name="connsiteY39" fmla="*/ 1336070 h 1540443"/>
                <a:gd name="connsiteX40" fmla="*/ 2712049 w 3451898"/>
                <a:gd name="connsiteY40" fmla="*/ 1352833 h 1540443"/>
                <a:gd name="connsiteX41" fmla="*/ 2798940 w 3451898"/>
                <a:gd name="connsiteY41" fmla="*/ 1334812 h 1540443"/>
                <a:gd name="connsiteX42" fmla="*/ 2867252 w 3451898"/>
                <a:gd name="connsiteY42" fmla="*/ 1308689 h 1540443"/>
                <a:gd name="connsiteX43" fmla="*/ 2927880 w 3451898"/>
                <a:gd name="connsiteY43" fmla="*/ 1272089 h 1540443"/>
                <a:gd name="connsiteX44" fmla="*/ 2965737 w 3451898"/>
                <a:gd name="connsiteY44" fmla="*/ 1251833 h 1540443"/>
                <a:gd name="connsiteX45" fmla="*/ 2987949 w 3451898"/>
                <a:gd name="connsiteY45" fmla="*/ 1250715 h 1540443"/>
                <a:gd name="connsiteX46" fmla="*/ 2987949 w 3451898"/>
                <a:gd name="connsiteY46" fmla="*/ 1247921 h 1540443"/>
                <a:gd name="connsiteX47" fmla="*/ 2973980 w 3451898"/>
                <a:gd name="connsiteY47" fmla="*/ 1247921 h 1540443"/>
                <a:gd name="connsiteX48" fmla="*/ 2987111 w 3451898"/>
                <a:gd name="connsiteY48" fmla="*/ 1242892 h 1540443"/>
                <a:gd name="connsiteX49" fmla="*/ 2994096 w 3451898"/>
                <a:gd name="connsiteY49" fmla="*/ 1239120 h 1540443"/>
                <a:gd name="connsiteX50" fmla="*/ 3137285 w 3451898"/>
                <a:gd name="connsiteY50" fmla="*/ 1236186 h 1540443"/>
                <a:gd name="connsiteX51" fmla="*/ 3150556 w 3451898"/>
                <a:gd name="connsiteY51" fmla="*/ 1230459 h 1540443"/>
                <a:gd name="connsiteX52" fmla="*/ 3156004 w 3451898"/>
                <a:gd name="connsiteY52" fmla="*/ 1235767 h 1540443"/>
                <a:gd name="connsiteX53" fmla="*/ 3167319 w 3451898"/>
                <a:gd name="connsiteY53" fmla="*/ 1224732 h 1540443"/>
                <a:gd name="connsiteX54" fmla="*/ 3216493 w 3451898"/>
                <a:gd name="connsiteY54" fmla="*/ 1233952 h 1540443"/>
                <a:gd name="connsiteX55" fmla="*/ 3226132 w 3451898"/>
                <a:gd name="connsiteY55" fmla="*/ 1225709 h 1540443"/>
                <a:gd name="connsiteX56" fmla="*/ 3246388 w 3451898"/>
                <a:gd name="connsiteY56" fmla="*/ 1223754 h 1540443"/>
                <a:gd name="connsiteX57" fmla="*/ 3396142 w 3451898"/>
                <a:gd name="connsiteY57" fmla="*/ 1220541 h 1540443"/>
                <a:gd name="connsiteX58" fmla="*/ 3402708 w 3451898"/>
                <a:gd name="connsiteY58" fmla="*/ 1218026 h 1540443"/>
                <a:gd name="connsiteX59" fmla="*/ 3413185 w 3451898"/>
                <a:gd name="connsiteY59" fmla="*/ 1209784 h 1540443"/>
                <a:gd name="connsiteX60" fmla="*/ 3439727 w 3451898"/>
                <a:gd name="connsiteY60" fmla="*/ 1198329 h 1540443"/>
                <a:gd name="connsiteX61" fmla="*/ 3425758 w 3451898"/>
                <a:gd name="connsiteY61" fmla="*/ 1193439 h 1540443"/>
                <a:gd name="connsiteX62" fmla="*/ 3451741 w 3451898"/>
                <a:gd name="connsiteY62" fmla="*/ 1189109 h 1540443"/>
                <a:gd name="connsiteX63" fmla="*/ 3451043 w 3451898"/>
                <a:gd name="connsiteY63" fmla="*/ 1185896 h 1540443"/>
                <a:gd name="connsiteX64" fmla="*/ 3423103 w 3451898"/>
                <a:gd name="connsiteY64" fmla="*/ 1184638 h 1540443"/>
                <a:gd name="connsiteX65" fmla="*/ 3423103 w 3451898"/>
                <a:gd name="connsiteY65" fmla="*/ 1182962 h 1540443"/>
                <a:gd name="connsiteX66" fmla="*/ 3444477 w 3451898"/>
                <a:gd name="connsiteY66" fmla="*/ 1181426 h 1540443"/>
                <a:gd name="connsiteX67" fmla="*/ 3444477 w 3451898"/>
                <a:gd name="connsiteY67" fmla="*/ 1178073 h 1540443"/>
                <a:gd name="connsiteX68" fmla="*/ 3334396 w 3451898"/>
                <a:gd name="connsiteY68" fmla="*/ 1173742 h 1540443"/>
                <a:gd name="connsiteX69" fmla="*/ 3334396 w 3451898"/>
                <a:gd name="connsiteY69" fmla="*/ 1169691 h 1540443"/>
                <a:gd name="connsiteX70" fmla="*/ 3405083 w 3451898"/>
                <a:gd name="connsiteY70" fmla="*/ 1169691 h 1540443"/>
                <a:gd name="connsiteX71" fmla="*/ 3405083 w 3451898"/>
                <a:gd name="connsiteY71" fmla="*/ 1166059 h 1540443"/>
                <a:gd name="connsiteX72" fmla="*/ 3376026 w 3451898"/>
                <a:gd name="connsiteY72" fmla="*/ 1163125 h 1540443"/>
                <a:gd name="connsiteX73" fmla="*/ 3429669 w 3451898"/>
                <a:gd name="connsiteY73" fmla="*/ 1156699 h 1540443"/>
                <a:gd name="connsiteX74" fmla="*/ 3429669 w 3451898"/>
                <a:gd name="connsiteY74" fmla="*/ 1152508 h 1540443"/>
                <a:gd name="connsiteX75" fmla="*/ 3395863 w 3451898"/>
                <a:gd name="connsiteY75" fmla="*/ 1148457 h 1540443"/>
                <a:gd name="connsiteX76" fmla="*/ 3395863 w 3451898"/>
                <a:gd name="connsiteY76" fmla="*/ 1145104 h 1540443"/>
                <a:gd name="connsiteX77" fmla="*/ 3432323 w 3451898"/>
                <a:gd name="connsiteY77" fmla="*/ 1145105 h 1540443"/>
                <a:gd name="connsiteX78" fmla="*/ 3432323 w 3451898"/>
                <a:gd name="connsiteY78" fmla="*/ 1140634 h 1540443"/>
                <a:gd name="connsiteX79" fmla="*/ 3395723 w 3451898"/>
                <a:gd name="connsiteY79" fmla="*/ 1135885 h 1540443"/>
                <a:gd name="connsiteX80" fmla="*/ 3359961 w 3451898"/>
                <a:gd name="connsiteY80" fmla="*/ 1134068 h 1540443"/>
                <a:gd name="connsiteX81" fmla="*/ 3415839 w 3451898"/>
                <a:gd name="connsiteY81" fmla="*/ 1131833 h 1540443"/>
                <a:gd name="connsiteX82" fmla="*/ 3370997 w 3451898"/>
                <a:gd name="connsiteY82" fmla="*/ 1112136 h 1540443"/>
                <a:gd name="connsiteX83" fmla="*/ 3113816 w 3451898"/>
                <a:gd name="connsiteY83" fmla="*/ 1118702 h 1540443"/>
                <a:gd name="connsiteX84" fmla="*/ 3168577 w 3451898"/>
                <a:gd name="connsiteY84" fmla="*/ 1051229 h 1540443"/>
                <a:gd name="connsiteX85" fmla="*/ 3190509 w 3451898"/>
                <a:gd name="connsiteY85" fmla="*/ 1017562 h 1540443"/>
                <a:gd name="connsiteX86" fmla="*/ 3282709 w 3451898"/>
                <a:gd name="connsiteY86" fmla="*/ 801032 h 1540443"/>
                <a:gd name="connsiteX87" fmla="*/ 3312883 w 3451898"/>
                <a:gd name="connsiteY87" fmla="*/ 719869 h 1540443"/>
                <a:gd name="connsiteX88" fmla="*/ 3323919 w 3451898"/>
                <a:gd name="connsiteY88" fmla="*/ 686621 h 1540443"/>
                <a:gd name="connsiteX89" fmla="*/ 3340543 w 3451898"/>
                <a:gd name="connsiteY89" fmla="*/ 622360 h 1540443"/>
                <a:gd name="connsiteX90" fmla="*/ 3371695 w 3451898"/>
                <a:gd name="connsiteY90" fmla="*/ 505854 h 1540443"/>
                <a:gd name="connsiteX91" fmla="*/ 3406200 w 3451898"/>
                <a:gd name="connsiteY91" fmla="*/ 383759 h 1540443"/>
                <a:gd name="connsiteX92" fmla="*/ 3412068 w 3451898"/>
                <a:gd name="connsiteY92" fmla="*/ 320057 h 1540443"/>
                <a:gd name="connsiteX93" fmla="*/ 3421288 w 3451898"/>
                <a:gd name="connsiteY93" fmla="*/ 252584 h 1540443"/>
                <a:gd name="connsiteX94" fmla="*/ 3423942 w 3451898"/>
                <a:gd name="connsiteY94" fmla="*/ 234284 h 1540443"/>
                <a:gd name="connsiteX95" fmla="*/ 3412905 w 3451898"/>
                <a:gd name="connsiteY95" fmla="*/ 193213 h 1540443"/>
                <a:gd name="connsiteX96" fmla="*/ 3387481 w 3451898"/>
                <a:gd name="connsiteY96" fmla="*/ 193213 h 1540443"/>
                <a:gd name="connsiteX97" fmla="*/ 3378401 w 3451898"/>
                <a:gd name="connsiteY97" fmla="*/ 193213 h 1540443"/>
                <a:gd name="connsiteX98" fmla="*/ 3339984 w 3451898"/>
                <a:gd name="connsiteY98" fmla="*/ 183435 h 1540443"/>
                <a:gd name="connsiteX99" fmla="*/ 3322243 w 3451898"/>
                <a:gd name="connsiteY99" fmla="*/ 154378 h 1540443"/>
                <a:gd name="connsiteX100" fmla="*/ 3267482 w 3451898"/>
                <a:gd name="connsiteY100" fmla="*/ 110094 h 1540443"/>
                <a:gd name="connsiteX101" fmla="*/ 3208390 w 3451898"/>
                <a:gd name="connsiteY101" fmla="*/ 89558 h 1540443"/>
                <a:gd name="connsiteX102" fmla="*/ 3188693 w 3451898"/>
                <a:gd name="connsiteY102" fmla="*/ 94168 h 1540443"/>
                <a:gd name="connsiteX103" fmla="*/ 3147622 w 3451898"/>
                <a:gd name="connsiteY103" fmla="*/ 105344 h 1540443"/>
                <a:gd name="connsiteX104" fmla="*/ 3063804 w 3451898"/>
                <a:gd name="connsiteY104" fmla="*/ 297986 h 1540443"/>
                <a:gd name="connsiteX105" fmla="*/ 2898124 w 3451898"/>
                <a:gd name="connsiteY105" fmla="*/ 849507 h 1540443"/>
                <a:gd name="connsiteX106" fmla="*/ 2807182 w 3451898"/>
                <a:gd name="connsiteY106" fmla="*/ 1021613 h 1540443"/>
                <a:gd name="connsiteX107" fmla="*/ 2718615 w 3451898"/>
                <a:gd name="connsiteY107" fmla="*/ 1059750 h 1540443"/>
                <a:gd name="connsiteX108" fmla="*/ 2707858 w 3451898"/>
                <a:gd name="connsiteY108" fmla="*/ 1059750 h 1540443"/>
                <a:gd name="connsiteX109" fmla="*/ 2636613 w 3451898"/>
                <a:gd name="connsiteY109" fmla="*/ 1048993 h 1540443"/>
                <a:gd name="connsiteX110" fmla="*/ 2612445 w 3451898"/>
                <a:gd name="connsiteY110" fmla="*/ 1017562 h 1540443"/>
                <a:gd name="connsiteX111" fmla="*/ 2598476 w 3451898"/>
                <a:gd name="connsiteY111" fmla="*/ 983895 h 1540443"/>
                <a:gd name="connsiteX112" fmla="*/ 2600012 w 3451898"/>
                <a:gd name="connsiteY112" fmla="*/ 978307 h 1540443"/>
                <a:gd name="connsiteX113" fmla="*/ 2595821 w 3451898"/>
                <a:gd name="connsiteY113" fmla="*/ 965874 h 1540443"/>
                <a:gd name="connsiteX114" fmla="*/ 2588976 w 3451898"/>
                <a:gd name="connsiteY114" fmla="*/ 939052 h 1540443"/>
                <a:gd name="connsiteX115" fmla="*/ 2588976 w 3451898"/>
                <a:gd name="connsiteY115" fmla="*/ 910135 h 1540443"/>
                <a:gd name="connsiteX116" fmla="*/ 2604203 w 3451898"/>
                <a:gd name="connsiteY116" fmla="*/ 748227 h 1540443"/>
                <a:gd name="connsiteX117" fmla="*/ 2609791 w 3451898"/>
                <a:gd name="connsiteY117" fmla="*/ 715259 h 1540443"/>
                <a:gd name="connsiteX118" fmla="*/ 2650722 w 3451898"/>
                <a:gd name="connsiteY118" fmla="*/ 563967 h 1540443"/>
                <a:gd name="connsiteX119" fmla="*/ 2657707 w 3451898"/>
                <a:gd name="connsiteY119" fmla="*/ 523735 h 1540443"/>
                <a:gd name="connsiteX120" fmla="*/ 2716100 w 3451898"/>
                <a:gd name="connsiteY120" fmla="*/ 283597 h 1540443"/>
                <a:gd name="connsiteX121" fmla="*/ 2751303 w 3451898"/>
                <a:gd name="connsiteY121" fmla="*/ 120711 h 1540443"/>
                <a:gd name="connsiteX122" fmla="*/ 2728673 w 3451898"/>
                <a:gd name="connsiteY122" fmla="*/ 103668 h 1540443"/>
                <a:gd name="connsiteX123" fmla="*/ 2586601 w 3451898"/>
                <a:gd name="connsiteY123" fmla="*/ 52120 h 1540443"/>
                <a:gd name="connsiteX124" fmla="*/ 2481829 w 3451898"/>
                <a:gd name="connsiteY124" fmla="*/ 18593 h 1540443"/>
                <a:gd name="connsiteX125" fmla="*/ 2455566 w 3451898"/>
                <a:gd name="connsiteY125" fmla="*/ 36194 h 1540443"/>
                <a:gd name="connsiteX126" fmla="*/ 2339199 w 3451898"/>
                <a:gd name="connsiteY126" fmla="*/ 455284 h 1540443"/>
                <a:gd name="connsiteX127" fmla="*/ 2278431 w 3451898"/>
                <a:gd name="connsiteY127" fmla="*/ 826038 h 1540443"/>
                <a:gd name="connsiteX128" fmla="*/ 2276615 w 3451898"/>
                <a:gd name="connsiteY128" fmla="*/ 934722 h 1540443"/>
                <a:gd name="connsiteX129" fmla="*/ 2326626 w 3451898"/>
                <a:gd name="connsiteY129" fmla="*/ 1149575 h 1540443"/>
                <a:gd name="connsiteX130" fmla="*/ 2109259 w 3451898"/>
                <a:gd name="connsiteY130" fmla="*/ 1157957 h 1540443"/>
                <a:gd name="connsiteX131" fmla="*/ 1986466 w 3451898"/>
                <a:gd name="connsiteY131" fmla="*/ 1167037 h 1540443"/>
                <a:gd name="connsiteX132" fmla="*/ 2092216 w 3451898"/>
                <a:gd name="connsiteY132" fmla="*/ 1013371 h 1540443"/>
                <a:gd name="connsiteX133" fmla="*/ 2126023 w 3451898"/>
                <a:gd name="connsiteY133" fmla="*/ 929553 h 1540443"/>
                <a:gd name="connsiteX134" fmla="*/ 2209841 w 3451898"/>
                <a:gd name="connsiteY134" fmla="*/ 694583 h 1540443"/>
                <a:gd name="connsiteX135" fmla="*/ 2227722 w 3451898"/>
                <a:gd name="connsiteY135" fmla="*/ 495376 h 1540443"/>
                <a:gd name="connsiteX136" fmla="*/ 2187768 w 3451898"/>
                <a:gd name="connsiteY136" fmla="*/ 278288 h 1540443"/>
                <a:gd name="connsiteX137" fmla="*/ 2078386 w 3451898"/>
                <a:gd name="connsiteY137" fmla="*/ 122667 h 1540443"/>
                <a:gd name="connsiteX138" fmla="*/ 1857107 w 3451898"/>
                <a:gd name="connsiteY138" fmla="*/ 7277 h 1540443"/>
                <a:gd name="connsiteX139" fmla="*/ 1787259 w 3451898"/>
                <a:gd name="connsiteY139" fmla="*/ -127 h 1540443"/>
                <a:gd name="connsiteX140" fmla="*/ 1728167 w 3451898"/>
                <a:gd name="connsiteY140" fmla="*/ 13843 h 1540443"/>
                <a:gd name="connsiteX141" fmla="*/ 1476714 w 3451898"/>
                <a:gd name="connsiteY141" fmla="*/ 205925 h 1540443"/>
                <a:gd name="connsiteX142" fmla="*/ 1204585 w 3451898"/>
                <a:gd name="connsiteY142" fmla="*/ 764711 h 1540443"/>
                <a:gd name="connsiteX143" fmla="*/ 1190615 w 3451898"/>
                <a:gd name="connsiteY143" fmla="*/ 988225 h 1540443"/>
                <a:gd name="connsiteX144" fmla="*/ 1202909 w 3451898"/>
                <a:gd name="connsiteY144" fmla="*/ 1088947 h 1540443"/>
                <a:gd name="connsiteX145" fmla="*/ 1246075 w 3451898"/>
                <a:gd name="connsiteY145" fmla="*/ 1200704 h 1540443"/>
                <a:gd name="connsiteX146" fmla="*/ 766497 w 3451898"/>
                <a:gd name="connsiteY146" fmla="*/ 1216909 h 1540443"/>
                <a:gd name="connsiteX147" fmla="*/ 816788 w 3451898"/>
                <a:gd name="connsiteY147" fmla="*/ 1115210 h 1540443"/>
                <a:gd name="connsiteX148" fmla="*/ 896415 w 3451898"/>
                <a:gd name="connsiteY148" fmla="*/ 971741 h 1540443"/>
                <a:gd name="connsiteX149" fmla="*/ 939022 w 3451898"/>
                <a:gd name="connsiteY149" fmla="*/ 900775 h 1540443"/>
                <a:gd name="connsiteX150" fmla="*/ 979953 w 3451898"/>
                <a:gd name="connsiteY150" fmla="*/ 833582 h 1540443"/>
                <a:gd name="connsiteX151" fmla="*/ 1051897 w 3451898"/>
                <a:gd name="connsiteY151" fmla="*/ 717633 h 1540443"/>
                <a:gd name="connsiteX152" fmla="*/ 1121745 w 3451898"/>
                <a:gd name="connsiteY152" fmla="*/ 601685 h 1540443"/>
                <a:gd name="connsiteX153" fmla="*/ 1215202 w 3451898"/>
                <a:gd name="connsiteY153" fmla="*/ 463945 h 1540443"/>
                <a:gd name="connsiteX154" fmla="*/ 1262559 w 3451898"/>
                <a:gd name="connsiteY154" fmla="*/ 379149 h 1540443"/>
                <a:gd name="connsiteX155" fmla="*/ 1276528 w 3451898"/>
                <a:gd name="connsiteY155" fmla="*/ 348556 h 1540443"/>
                <a:gd name="connsiteX156" fmla="*/ 1290498 w 3451898"/>
                <a:gd name="connsiteY156" fmla="*/ 319778 h 1540443"/>
                <a:gd name="connsiteX157" fmla="*/ 1307122 w 3451898"/>
                <a:gd name="connsiteY157" fmla="*/ 293655 h 1540443"/>
                <a:gd name="connsiteX158" fmla="*/ 1335760 w 3451898"/>
                <a:gd name="connsiteY158" fmla="*/ 250489 h 1540443"/>
                <a:gd name="connsiteX159" fmla="*/ 1351266 w 3451898"/>
                <a:gd name="connsiteY159" fmla="*/ 198941 h 1540443"/>
                <a:gd name="connsiteX160" fmla="*/ 1357273 w 3451898"/>
                <a:gd name="connsiteY160" fmla="*/ 173376 h 1540443"/>
                <a:gd name="connsiteX161" fmla="*/ 1361743 w 3451898"/>
                <a:gd name="connsiteY161" fmla="*/ 154936 h 1540443"/>
                <a:gd name="connsiteX162" fmla="*/ 1226517 w 3451898"/>
                <a:gd name="connsiteY162" fmla="*/ 94867 h 1540443"/>
                <a:gd name="connsiteX163" fmla="*/ 1092409 w 3451898"/>
                <a:gd name="connsiteY163" fmla="*/ 56450 h 1540443"/>
                <a:gd name="connsiteX164" fmla="*/ 1081652 w 3451898"/>
                <a:gd name="connsiteY164" fmla="*/ 58825 h 1540443"/>
                <a:gd name="connsiteX165" fmla="*/ 952293 w 3451898"/>
                <a:gd name="connsiteY165" fmla="*/ 257334 h 1540443"/>
                <a:gd name="connsiteX166" fmla="*/ 826566 w 3451898"/>
                <a:gd name="connsiteY166" fmla="*/ 430278 h 1540443"/>
                <a:gd name="connsiteX167" fmla="*/ 824634 w 3451898"/>
                <a:gd name="connsiteY167" fmla="*/ 428904 h 1540443"/>
                <a:gd name="connsiteX168" fmla="*/ 824610 w 3451898"/>
                <a:gd name="connsiteY168" fmla="*/ 428601 h 1540443"/>
                <a:gd name="connsiteX169" fmla="*/ 814133 w 3451898"/>
                <a:gd name="connsiteY169" fmla="*/ 329557 h 1540443"/>
                <a:gd name="connsiteX170" fmla="*/ 802678 w 3451898"/>
                <a:gd name="connsiteY170" fmla="*/ 246857 h 1540443"/>
                <a:gd name="connsiteX171" fmla="*/ 800024 w 3451898"/>
                <a:gd name="connsiteY171" fmla="*/ 230652 h 1540443"/>
                <a:gd name="connsiteX172" fmla="*/ 786055 w 3451898"/>
                <a:gd name="connsiteY172" fmla="*/ 215006 h 1540443"/>
                <a:gd name="connsiteX173" fmla="*/ 768593 w 3451898"/>
                <a:gd name="connsiteY173" fmla="*/ 190559 h 1540443"/>
                <a:gd name="connsiteX174" fmla="*/ 767195 w 3451898"/>
                <a:gd name="connsiteY174" fmla="*/ 165274 h 1540443"/>
                <a:gd name="connsiteX175" fmla="*/ 632668 w 3451898"/>
                <a:gd name="connsiteY175" fmla="*/ 117777 h 1540443"/>
                <a:gd name="connsiteX176" fmla="*/ 487384 w 3451898"/>
                <a:gd name="connsiteY176" fmla="*/ 72655 h 1540443"/>
                <a:gd name="connsiteX177" fmla="*/ 481936 w 3451898"/>
                <a:gd name="connsiteY177" fmla="*/ 109116 h 1540443"/>
                <a:gd name="connsiteX178" fmla="*/ 487943 w 3451898"/>
                <a:gd name="connsiteY178" fmla="*/ 192096 h 1540443"/>
                <a:gd name="connsiteX179" fmla="*/ 540329 w 3451898"/>
                <a:gd name="connsiteY179" fmla="*/ 830369 h 1540443"/>
                <a:gd name="connsiteX180" fmla="*/ 543681 w 3451898"/>
                <a:gd name="connsiteY180" fmla="*/ 897283 h 1540443"/>
                <a:gd name="connsiteX181" fmla="*/ 499398 w 3451898"/>
                <a:gd name="connsiteY181" fmla="*/ 986409 h 1540443"/>
                <a:gd name="connsiteX182" fmla="*/ 404963 w 3451898"/>
                <a:gd name="connsiteY182" fmla="*/ 1159633 h 1540443"/>
                <a:gd name="connsiteX183" fmla="*/ 373391 w 3451898"/>
                <a:gd name="connsiteY183" fmla="*/ 1217328 h 1540443"/>
                <a:gd name="connsiteX184" fmla="*/ 242915 w 3451898"/>
                <a:gd name="connsiteY184" fmla="*/ 1223754 h 1540443"/>
                <a:gd name="connsiteX185" fmla="*/ 217770 w 3451898"/>
                <a:gd name="connsiteY185" fmla="*/ 1231576 h 1540443"/>
                <a:gd name="connsiteX186" fmla="*/ 60332 w 3451898"/>
                <a:gd name="connsiteY186" fmla="*/ 1242054 h 1540443"/>
                <a:gd name="connsiteX187" fmla="*/ 60332 w 3451898"/>
                <a:gd name="connsiteY187" fmla="*/ 1238003 h 1540443"/>
                <a:gd name="connsiteX188" fmla="*/ 223637 w 3451898"/>
                <a:gd name="connsiteY188" fmla="*/ 1225290 h 1540443"/>
                <a:gd name="connsiteX189" fmla="*/ 223637 w 3451898"/>
                <a:gd name="connsiteY189" fmla="*/ 1220820 h 1540443"/>
                <a:gd name="connsiteX190" fmla="*/ 113277 w 3451898"/>
                <a:gd name="connsiteY190" fmla="*/ 1227246 h 1540443"/>
                <a:gd name="connsiteX191" fmla="*/ 55023 w 3451898"/>
                <a:gd name="connsiteY191" fmla="*/ 1226408 h 1540443"/>
                <a:gd name="connsiteX192" fmla="*/ 49994 w 3451898"/>
                <a:gd name="connsiteY192" fmla="*/ 1231157 h 1540443"/>
                <a:gd name="connsiteX193" fmla="*/ 43987 w 3451898"/>
                <a:gd name="connsiteY193" fmla="*/ 1254487 h 1540443"/>
                <a:gd name="connsiteX194" fmla="*/ 30018 w 3451898"/>
                <a:gd name="connsiteY194" fmla="*/ 1272228 h 1540443"/>
                <a:gd name="connsiteX195" fmla="*/ 25268 w 3451898"/>
                <a:gd name="connsiteY195" fmla="*/ 1271390 h 1540443"/>
                <a:gd name="connsiteX196" fmla="*/ 10460 w 3451898"/>
                <a:gd name="connsiteY196" fmla="*/ 1287176 h 1540443"/>
                <a:gd name="connsiteX197" fmla="*/ 1100 w 3451898"/>
                <a:gd name="connsiteY197" fmla="*/ 1329085 h 1540443"/>
                <a:gd name="connsiteX198" fmla="*/ 10041 w 3451898"/>
                <a:gd name="connsiteY198" fmla="*/ 1364987 h 1540443"/>
                <a:gd name="connsiteX199" fmla="*/ 1474478 w 3451898"/>
                <a:gd name="connsiteY199" fmla="*/ 963080 h 1540443"/>
                <a:gd name="connsiteX200" fmla="*/ 1511219 w 3451898"/>
                <a:gd name="connsiteY200" fmla="*/ 865293 h 1540443"/>
                <a:gd name="connsiteX201" fmla="*/ 1518483 w 3451898"/>
                <a:gd name="connsiteY201" fmla="*/ 832324 h 1540443"/>
                <a:gd name="connsiteX202" fmla="*/ 1523372 w 3451898"/>
                <a:gd name="connsiteY202" fmla="*/ 821149 h 1540443"/>
                <a:gd name="connsiteX203" fmla="*/ 1530217 w 3451898"/>
                <a:gd name="connsiteY203" fmla="*/ 813605 h 1540443"/>
                <a:gd name="connsiteX204" fmla="*/ 1537342 w 3451898"/>
                <a:gd name="connsiteY204" fmla="*/ 809554 h 1540443"/>
                <a:gd name="connsiteX205" fmla="*/ 1536364 w 3451898"/>
                <a:gd name="connsiteY205" fmla="*/ 789717 h 1540443"/>
                <a:gd name="connsiteX206" fmla="*/ 1533989 w 3451898"/>
                <a:gd name="connsiteY206" fmla="*/ 780776 h 1540443"/>
                <a:gd name="connsiteX207" fmla="*/ 1542231 w 3451898"/>
                <a:gd name="connsiteY207" fmla="*/ 746830 h 1540443"/>
                <a:gd name="connsiteX208" fmla="*/ 1561649 w 3451898"/>
                <a:gd name="connsiteY208" fmla="*/ 718891 h 1540443"/>
                <a:gd name="connsiteX209" fmla="*/ 1571428 w 3451898"/>
                <a:gd name="connsiteY209" fmla="*/ 696679 h 1540443"/>
                <a:gd name="connsiteX210" fmla="*/ 1588890 w 3451898"/>
                <a:gd name="connsiteY210" fmla="*/ 646947 h 1540443"/>
                <a:gd name="connsiteX211" fmla="*/ 1615432 w 3451898"/>
                <a:gd name="connsiteY211" fmla="*/ 600289 h 1540443"/>
                <a:gd name="connsiteX212" fmla="*/ 1634990 w 3451898"/>
                <a:gd name="connsiteY212" fmla="*/ 557681 h 1540443"/>
                <a:gd name="connsiteX213" fmla="*/ 1729006 w 3451898"/>
                <a:gd name="connsiteY213" fmla="*/ 413515 h 1540443"/>
                <a:gd name="connsiteX214" fmla="*/ 1839505 w 3451898"/>
                <a:gd name="connsiteY214" fmla="*/ 308183 h 1540443"/>
                <a:gd name="connsiteX215" fmla="*/ 1876804 w 3451898"/>
                <a:gd name="connsiteY215" fmla="*/ 294214 h 1540443"/>
                <a:gd name="connsiteX216" fmla="*/ 1920948 w 3451898"/>
                <a:gd name="connsiteY216" fmla="*/ 342688 h 1540443"/>
                <a:gd name="connsiteX217" fmla="*/ 1958945 w 3451898"/>
                <a:gd name="connsiteY217" fmla="*/ 485598 h 1540443"/>
                <a:gd name="connsiteX218" fmla="*/ 1883090 w 3451898"/>
                <a:gd name="connsiteY218" fmla="*/ 808157 h 1540443"/>
                <a:gd name="connsiteX219" fmla="*/ 1723976 w 3451898"/>
                <a:gd name="connsiteY219" fmla="*/ 1079727 h 1540443"/>
                <a:gd name="connsiteX220" fmla="*/ 1572266 w 3451898"/>
                <a:gd name="connsiteY220" fmla="*/ 1180727 h 1540443"/>
                <a:gd name="connsiteX221" fmla="*/ 1530357 w 3451898"/>
                <a:gd name="connsiteY221" fmla="*/ 1173882 h 1540443"/>
                <a:gd name="connsiteX222" fmla="*/ 1485654 w 3451898"/>
                <a:gd name="connsiteY222" fmla="*/ 1078330 h 1540443"/>
                <a:gd name="connsiteX223" fmla="*/ 1475736 w 3451898"/>
                <a:gd name="connsiteY223" fmla="*/ 1026363 h 1540443"/>
                <a:gd name="connsiteX224" fmla="*/ 1465817 w 3451898"/>
                <a:gd name="connsiteY224" fmla="*/ 1008761 h 1540443"/>
                <a:gd name="connsiteX225" fmla="*/ 1474478 w 3451898"/>
                <a:gd name="connsiteY225" fmla="*/ 963080 h 154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451898" h="1540443">
                  <a:moveTo>
                    <a:pt x="10041" y="1364987"/>
                  </a:moveTo>
                  <a:cubicBezTo>
                    <a:pt x="16327" y="1369178"/>
                    <a:pt x="22753" y="1372111"/>
                    <a:pt x="29040" y="1375743"/>
                  </a:cubicBezTo>
                  <a:cubicBezTo>
                    <a:pt x="26525" y="1398653"/>
                    <a:pt x="91903" y="1387897"/>
                    <a:pt x="102520" y="1389713"/>
                  </a:cubicBezTo>
                  <a:cubicBezTo>
                    <a:pt x="116490" y="1391669"/>
                    <a:pt x="158399" y="1396698"/>
                    <a:pt x="172368" y="1398234"/>
                  </a:cubicBezTo>
                  <a:cubicBezTo>
                    <a:pt x="170552" y="1427012"/>
                    <a:pt x="42032" y="1431901"/>
                    <a:pt x="53766" y="1438467"/>
                  </a:cubicBezTo>
                  <a:cubicBezTo>
                    <a:pt x="74537" y="1450174"/>
                    <a:pt x="97828" y="1456691"/>
                    <a:pt x="121659" y="1457466"/>
                  </a:cubicBezTo>
                  <a:cubicBezTo>
                    <a:pt x="172508" y="1458164"/>
                    <a:pt x="268898" y="1452576"/>
                    <a:pt x="320027" y="1451040"/>
                  </a:cubicBezTo>
                  <a:lnTo>
                    <a:pt x="320027" y="1451040"/>
                  </a:lnTo>
                  <a:cubicBezTo>
                    <a:pt x="324337" y="1450165"/>
                    <a:pt x="328540" y="1452951"/>
                    <a:pt x="329414" y="1457260"/>
                  </a:cubicBezTo>
                  <a:cubicBezTo>
                    <a:pt x="329577" y="1458063"/>
                    <a:pt x="329615" y="1458886"/>
                    <a:pt x="329527" y="1459701"/>
                  </a:cubicBezTo>
                  <a:cubicBezTo>
                    <a:pt x="329527" y="1468083"/>
                    <a:pt x="342099" y="1483729"/>
                    <a:pt x="367245" y="1506639"/>
                  </a:cubicBezTo>
                  <a:cubicBezTo>
                    <a:pt x="391971" y="1529549"/>
                    <a:pt x="409154" y="1540725"/>
                    <a:pt x="416977" y="1540306"/>
                  </a:cubicBezTo>
                  <a:cubicBezTo>
                    <a:pt x="428270" y="1539142"/>
                    <a:pt x="438846" y="1534223"/>
                    <a:pt x="447011" y="1526336"/>
                  </a:cubicBezTo>
                  <a:cubicBezTo>
                    <a:pt x="450903" y="1522865"/>
                    <a:pt x="455793" y="1520714"/>
                    <a:pt x="460981" y="1520189"/>
                  </a:cubicBezTo>
                  <a:cubicBezTo>
                    <a:pt x="465137" y="1520176"/>
                    <a:pt x="469227" y="1521234"/>
                    <a:pt x="472855" y="1523263"/>
                  </a:cubicBezTo>
                  <a:cubicBezTo>
                    <a:pt x="475926" y="1525049"/>
                    <a:pt x="479368" y="1526100"/>
                    <a:pt x="482913" y="1526336"/>
                  </a:cubicBezTo>
                  <a:cubicBezTo>
                    <a:pt x="486545" y="1526336"/>
                    <a:pt x="491854" y="1522285"/>
                    <a:pt x="498699" y="1514741"/>
                  </a:cubicBezTo>
                  <a:cubicBezTo>
                    <a:pt x="508897" y="1502029"/>
                    <a:pt x="518955" y="1497978"/>
                    <a:pt x="528873" y="1502308"/>
                  </a:cubicBezTo>
                  <a:cubicBezTo>
                    <a:pt x="537145" y="1507984"/>
                    <a:pt x="548194" y="1507412"/>
                    <a:pt x="555835" y="1500911"/>
                  </a:cubicBezTo>
                  <a:cubicBezTo>
                    <a:pt x="562727" y="1493368"/>
                    <a:pt x="569292" y="1491831"/>
                    <a:pt x="575532" y="1496301"/>
                  </a:cubicBezTo>
                  <a:cubicBezTo>
                    <a:pt x="585616" y="1499595"/>
                    <a:pt x="596561" y="1499048"/>
                    <a:pt x="606265" y="1494765"/>
                  </a:cubicBezTo>
                  <a:cubicBezTo>
                    <a:pt x="623938" y="1487996"/>
                    <a:pt x="637325" y="1473208"/>
                    <a:pt x="642307" y="1454951"/>
                  </a:cubicBezTo>
                  <a:cubicBezTo>
                    <a:pt x="647277" y="1443493"/>
                    <a:pt x="653018" y="1432385"/>
                    <a:pt x="659490" y="1421703"/>
                  </a:cubicBezTo>
                  <a:cubicBezTo>
                    <a:pt x="696090" y="1418351"/>
                    <a:pt x="722912" y="1415836"/>
                    <a:pt x="727662" y="1415138"/>
                  </a:cubicBezTo>
                  <a:cubicBezTo>
                    <a:pt x="785216" y="1408991"/>
                    <a:pt x="833272" y="1421703"/>
                    <a:pt x="890827" y="1415138"/>
                  </a:cubicBezTo>
                  <a:lnTo>
                    <a:pt x="894179" y="1408013"/>
                  </a:lnTo>
                  <a:cubicBezTo>
                    <a:pt x="939441" y="1409410"/>
                    <a:pt x="986519" y="1411506"/>
                    <a:pt x="1034575" y="1413042"/>
                  </a:cubicBezTo>
                  <a:cubicBezTo>
                    <a:pt x="1122304" y="1408944"/>
                    <a:pt x="1209521" y="1404288"/>
                    <a:pt x="1296226" y="1399073"/>
                  </a:cubicBezTo>
                  <a:cubicBezTo>
                    <a:pt x="1293711" y="1396698"/>
                    <a:pt x="1292314" y="1394463"/>
                    <a:pt x="1300836" y="1393205"/>
                  </a:cubicBezTo>
                  <a:cubicBezTo>
                    <a:pt x="1336877" y="1389992"/>
                    <a:pt x="1387308" y="1390691"/>
                    <a:pt x="1439275" y="1389433"/>
                  </a:cubicBezTo>
                  <a:lnTo>
                    <a:pt x="1462045" y="1387478"/>
                  </a:lnTo>
                  <a:cubicBezTo>
                    <a:pt x="1465414" y="1386919"/>
                    <a:pt x="1468318" y="1384793"/>
                    <a:pt x="1469868" y="1381750"/>
                  </a:cubicBezTo>
                  <a:cubicBezTo>
                    <a:pt x="1493338" y="1381750"/>
                    <a:pt x="1514292" y="1381052"/>
                    <a:pt x="1533710" y="1381052"/>
                  </a:cubicBezTo>
                  <a:lnTo>
                    <a:pt x="1537482" y="1381052"/>
                  </a:lnTo>
                  <a:cubicBezTo>
                    <a:pt x="1554653" y="1381942"/>
                    <a:pt x="1571858" y="1381942"/>
                    <a:pt x="1589030" y="1381052"/>
                  </a:cubicBezTo>
                  <a:cubicBezTo>
                    <a:pt x="1617551" y="1379334"/>
                    <a:pt x="1645848" y="1374938"/>
                    <a:pt x="1673546" y="1367920"/>
                  </a:cubicBezTo>
                  <a:cubicBezTo>
                    <a:pt x="1882252" y="1348503"/>
                    <a:pt x="2095289" y="1327827"/>
                    <a:pt x="2322994" y="1306594"/>
                  </a:cubicBezTo>
                  <a:cubicBezTo>
                    <a:pt x="2366021" y="1300307"/>
                    <a:pt x="2409187" y="1294161"/>
                    <a:pt x="2451515" y="1289271"/>
                  </a:cubicBezTo>
                  <a:lnTo>
                    <a:pt x="2457243" y="1293322"/>
                  </a:lnTo>
                  <a:cubicBezTo>
                    <a:pt x="2495322" y="1313159"/>
                    <a:pt x="2535998" y="1327549"/>
                    <a:pt x="2578080" y="1336070"/>
                  </a:cubicBezTo>
                  <a:cubicBezTo>
                    <a:pt x="2621776" y="1347670"/>
                    <a:pt x="2666841" y="1353309"/>
                    <a:pt x="2712049" y="1352833"/>
                  </a:cubicBezTo>
                  <a:cubicBezTo>
                    <a:pt x="2741568" y="1349913"/>
                    <a:pt x="2770694" y="1343872"/>
                    <a:pt x="2798940" y="1334812"/>
                  </a:cubicBezTo>
                  <a:cubicBezTo>
                    <a:pt x="2822810" y="1329309"/>
                    <a:pt x="2845800" y="1320517"/>
                    <a:pt x="2867252" y="1308689"/>
                  </a:cubicBezTo>
                  <a:cubicBezTo>
                    <a:pt x="2886601" y="1295117"/>
                    <a:pt x="2906858" y="1282888"/>
                    <a:pt x="2927880" y="1272089"/>
                  </a:cubicBezTo>
                  <a:cubicBezTo>
                    <a:pt x="2943666" y="1263288"/>
                    <a:pt x="2955819" y="1256582"/>
                    <a:pt x="2965737" y="1251833"/>
                  </a:cubicBezTo>
                  <a:lnTo>
                    <a:pt x="2987949" y="1250715"/>
                  </a:lnTo>
                  <a:lnTo>
                    <a:pt x="2987949" y="1247921"/>
                  </a:lnTo>
                  <a:lnTo>
                    <a:pt x="2973980" y="1247921"/>
                  </a:lnTo>
                  <a:cubicBezTo>
                    <a:pt x="2978107" y="1245654"/>
                    <a:pt x="2982525" y="1243962"/>
                    <a:pt x="2987111" y="1242892"/>
                  </a:cubicBezTo>
                  <a:cubicBezTo>
                    <a:pt x="2989677" y="1242137"/>
                    <a:pt x="2992057" y="1240852"/>
                    <a:pt x="2994096" y="1239120"/>
                  </a:cubicBezTo>
                  <a:cubicBezTo>
                    <a:pt x="3041872" y="1238282"/>
                    <a:pt x="3089508" y="1237304"/>
                    <a:pt x="3137285" y="1236186"/>
                  </a:cubicBezTo>
                  <a:cubicBezTo>
                    <a:pt x="3142007" y="1235060"/>
                    <a:pt x="3146497" y="1233122"/>
                    <a:pt x="3150556" y="1230459"/>
                  </a:cubicBezTo>
                  <a:lnTo>
                    <a:pt x="3156004" y="1235767"/>
                  </a:lnTo>
                  <a:lnTo>
                    <a:pt x="3167319" y="1224732"/>
                  </a:lnTo>
                  <a:cubicBezTo>
                    <a:pt x="3179752" y="1241355"/>
                    <a:pt x="3199310" y="1235488"/>
                    <a:pt x="3216493" y="1233952"/>
                  </a:cubicBezTo>
                  <a:cubicBezTo>
                    <a:pt x="3218570" y="1230102"/>
                    <a:pt x="3222006" y="1227164"/>
                    <a:pt x="3226132" y="1225709"/>
                  </a:cubicBezTo>
                  <a:cubicBezTo>
                    <a:pt x="3232786" y="1224279"/>
                    <a:pt x="3239583" y="1223623"/>
                    <a:pt x="3246388" y="1223754"/>
                  </a:cubicBezTo>
                  <a:cubicBezTo>
                    <a:pt x="3296259" y="1222636"/>
                    <a:pt x="3346270" y="1221798"/>
                    <a:pt x="3396142" y="1220541"/>
                  </a:cubicBezTo>
                  <a:cubicBezTo>
                    <a:pt x="3398489" y="1220197"/>
                    <a:pt x="3400732" y="1219339"/>
                    <a:pt x="3402708" y="1218026"/>
                  </a:cubicBezTo>
                  <a:cubicBezTo>
                    <a:pt x="3398936" y="1208108"/>
                    <a:pt x="3408994" y="1211600"/>
                    <a:pt x="3413185" y="1209784"/>
                  </a:cubicBezTo>
                  <a:lnTo>
                    <a:pt x="3439727" y="1198329"/>
                  </a:lnTo>
                  <a:lnTo>
                    <a:pt x="3425758" y="1193439"/>
                  </a:lnTo>
                  <a:lnTo>
                    <a:pt x="3451741" y="1189109"/>
                  </a:lnTo>
                  <a:lnTo>
                    <a:pt x="3451043" y="1185896"/>
                  </a:lnTo>
                  <a:lnTo>
                    <a:pt x="3423103" y="1184638"/>
                  </a:lnTo>
                  <a:cubicBezTo>
                    <a:pt x="3423172" y="1184082"/>
                    <a:pt x="3423172" y="1183519"/>
                    <a:pt x="3423103" y="1182962"/>
                  </a:cubicBezTo>
                  <a:lnTo>
                    <a:pt x="3444477" y="1181426"/>
                  </a:lnTo>
                  <a:lnTo>
                    <a:pt x="3444477" y="1178073"/>
                  </a:lnTo>
                  <a:lnTo>
                    <a:pt x="3334396" y="1173742"/>
                  </a:lnTo>
                  <a:cubicBezTo>
                    <a:pt x="3334327" y="1172393"/>
                    <a:pt x="3334327" y="1171040"/>
                    <a:pt x="3334396" y="1169691"/>
                  </a:cubicBezTo>
                  <a:lnTo>
                    <a:pt x="3405083" y="1169691"/>
                  </a:lnTo>
                  <a:lnTo>
                    <a:pt x="3405083" y="1166059"/>
                  </a:lnTo>
                  <a:lnTo>
                    <a:pt x="3376026" y="1163125"/>
                  </a:lnTo>
                  <a:lnTo>
                    <a:pt x="3429669" y="1156699"/>
                  </a:lnTo>
                  <a:lnTo>
                    <a:pt x="3429669" y="1152508"/>
                  </a:lnTo>
                  <a:lnTo>
                    <a:pt x="3395863" y="1148457"/>
                  </a:lnTo>
                  <a:cubicBezTo>
                    <a:pt x="3395932" y="1147341"/>
                    <a:pt x="3395932" y="1146221"/>
                    <a:pt x="3395863" y="1145104"/>
                  </a:cubicBezTo>
                  <a:lnTo>
                    <a:pt x="3432323" y="1145105"/>
                  </a:lnTo>
                  <a:cubicBezTo>
                    <a:pt x="3432323" y="1143568"/>
                    <a:pt x="3432323" y="1142171"/>
                    <a:pt x="3432323" y="1140634"/>
                  </a:cubicBezTo>
                  <a:cubicBezTo>
                    <a:pt x="3420170" y="1138958"/>
                    <a:pt x="3408016" y="1136862"/>
                    <a:pt x="3395723" y="1135885"/>
                  </a:cubicBezTo>
                  <a:cubicBezTo>
                    <a:pt x="3383430" y="1134907"/>
                    <a:pt x="3371835" y="1134627"/>
                    <a:pt x="3359961" y="1134068"/>
                  </a:cubicBezTo>
                  <a:cubicBezTo>
                    <a:pt x="3378616" y="1134901"/>
                    <a:pt x="3397310" y="1134154"/>
                    <a:pt x="3415839" y="1131833"/>
                  </a:cubicBezTo>
                  <a:cubicBezTo>
                    <a:pt x="3446852" y="1124010"/>
                    <a:pt x="3339984" y="1119819"/>
                    <a:pt x="3370997" y="1112136"/>
                  </a:cubicBezTo>
                  <a:cubicBezTo>
                    <a:pt x="3284664" y="1113673"/>
                    <a:pt x="3199031" y="1116048"/>
                    <a:pt x="3113816" y="1118702"/>
                  </a:cubicBezTo>
                  <a:cubicBezTo>
                    <a:pt x="3150416" y="1078749"/>
                    <a:pt x="3168856" y="1056118"/>
                    <a:pt x="3168577" y="1051229"/>
                  </a:cubicBezTo>
                  <a:cubicBezTo>
                    <a:pt x="3173746" y="1038748"/>
                    <a:pt x="3181182" y="1027333"/>
                    <a:pt x="3190509" y="1017562"/>
                  </a:cubicBezTo>
                  <a:cubicBezTo>
                    <a:pt x="3216493" y="984873"/>
                    <a:pt x="3247226" y="912696"/>
                    <a:pt x="3282709" y="801032"/>
                  </a:cubicBezTo>
                  <a:cubicBezTo>
                    <a:pt x="3290367" y="773145"/>
                    <a:pt x="3300464" y="745986"/>
                    <a:pt x="3312883" y="719869"/>
                  </a:cubicBezTo>
                  <a:cubicBezTo>
                    <a:pt x="3320248" y="710370"/>
                    <a:pt x="3324142" y="698638"/>
                    <a:pt x="3323919" y="686621"/>
                  </a:cubicBezTo>
                  <a:cubicBezTo>
                    <a:pt x="3326695" y="664579"/>
                    <a:pt x="3332282" y="642983"/>
                    <a:pt x="3340543" y="622360"/>
                  </a:cubicBezTo>
                  <a:cubicBezTo>
                    <a:pt x="3344734" y="610207"/>
                    <a:pt x="3354512" y="571371"/>
                    <a:pt x="3371695" y="505854"/>
                  </a:cubicBezTo>
                  <a:cubicBezTo>
                    <a:pt x="3388878" y="440336"/>
                    <a:pt x="3399634" y="399685"/>
                    <a:pt x="3406200" y="383759"/>
                  </a:cubicBezTo>
                  <a:cubicBezTo>
                    <a:pt x="3407318" y="379987"/>
                    <a:pt x="3409274" y="358893"/>
                    <a:pt x="3412068" y="320057"/>
                  </a:cubicBezTo>
                  <a:cubicBezTo>
                    <a:pt x="3412413" y="297277"/>
                    <a:pt x="3415508" y="274622"/>
                    <a:pt x="3421288" y="252584"/>
                  </a:cubicBezTo>
                  <a:cubicBezTo>
                    <a:pt x="3423662" y="250070"/>
                    <a:pt x="3424500" y="244063"/>
                    <a:pt x="3423942" y="234284"/>
                  </a:cubicBezTo>
                  <a:cubicBezTo>
                    <a:pt x="3424417" y="219802"/>
                    <a:pt x="3420575" y="205506"/>
                    <a:pt x="3412905" y="193213"/>
                  </a:cubicBezTo>
                  <a:cubicBezTo>
                    <a:pt x="3411509" y="189721"/>
                    <a:pt x="3402987" y="189581"/>
                    <a:pt x="3387481" y="193213"/>
                  </a:cubicBezTo>
                  <a:lnTo>
                    <a:pt x="3378401" y="193213"/>
                  </a:lnTo>
                  <a:cubicBezTo>
                    <a:pt x="3364877" y="194162"/>
                    <a:pt x="3351408" y="190734"/>
                    <a:pt x="3339984" y="183435"/>
                  </a:cubicBezTo>
                  <a:cubicBezTo>
                    <a:pt x="3329449" y="177462"/>
                    <a:pt x="3322742" y="166477"/>
                    <a:pt x="3322243" y="154378"/>
                  </a:cubicBezTo>
                  <a:cubicBezTo>
                    <a:pt x="3321544" y="142364"/>
                    <a:pt x="3303244" y="127696"/>
                    <a:pt x="3267482" y="110094"/>
                  </a:cubicBezTo>
                  <a:cubicBezTo>
                    <a:pt x="3238844" y="96124"/>
                    <a:pt x="3219286" y="89000"/>
                    <a:pt x="3208390" y="89558"/>
                  </a:cubicBezTo>
                  <a:cubicBezTo>
                    <a:pt x="3201703" y="90520"/>
                    <a:pt x="3195112" y="92063"/>
                    <a:pt x="3188693" y="94168"/>
                  </a:cubicBezTo>
                  <a:cubicBezTo>
                    <a:pt x="3175804" y="100381"/>
                    <a:pt x="3161882" y="104169"/>
                    <a:pt x="3147622" y="105344"/>
                  </a:cubicBezTo>
                  <a:cubicBezTo>
                    <a:pt x="3124898" y="106462"/>
                    <a:pt x="3096959" y="170675"/>
                    <a:pt x="3063804" y="297986"/>
                  </a:cubicBezTo>
                  <a:cubicBezTo>
                    <a:pt x="2993398" y="576819"/>
                    <a:pt x="2938171" y="760660"/>
                    <a:pt x="2898124" y="849507"/>
                  </a:cubicBezTo>
                  <a:cubicBezTo>
                    <a:pt x="2857985" y="941055"/>
                    <a:pt x="2827671" y="998423"/>
                    <a:pt x="2807182" y="1021613"/>
                  </a:cubicBezTo>
                  <a:cubicBezTo>
                    <a:pt x="2784281" y="1046135"/>
                    <a:pt x="2752167" y="1059963"/>
                    <a:pt x="2718615" y="1059750"/>
                  </a:cubicBezTo>
                  <a:lnTo>
                    <a:pt x="2707858" y="1059750"/>
                  </a:lnTo>
                  <a:cubicBezTo>
                    <a:pt x="2670605" y="1060588"/>
                    <a:pt x="2646857" y="1057003"/>
                    <a:pt x="2636613" y="1048993"/>
                  </a:cubicBezTo>
                  <a:cubicBezTo>
                    <a:pt x="2626596" y="1040181"/>
                    <a:pt x="2618389" y="1029506"/>
                    <a:pt x="2612445" y="1017562"/>
                  </a:cubicBezTo>
                  <a:cubicBezTo>
                    <a:pt x="2605575" y="1007392"/>
                    <a:pt x="2600823" y="995942"/>
                    <a:pt x="2598476" y="983895"/>
                  </a:cubicBezTo>
                  <a:cubicBezTo>
                    <a:pt x="2599421" y="982179"/>
                    <a:pt x="2599947" y="980265"/>
                    <a:pt x="2600012" y="978307"/>
                  </a:cubicBezTo>
                  <a:cubicBezTo>
                    <a:pt x="2602108" y="972160"/>
                    <a:pt x="2600711" y="968109"/>
                    <a:pt x="2595821" y="965874"/>
                  </a:cubicBezTo>
                  <a:cubicBezTo>
                    <a:pt x="2590932" y="963639"/>
                    <a:pt x="2589814" y="954698"/>
                    <a:pt x="2588976" y="939052"/>
                  </a:cubicBezTo>
                  <a:cubicBezTo>
                    <a:pt x="2588162" y="929431"/>
                    <a:pt x="2588162" y="919757"/>
                    <a:pt x="2588976" y="910135"/>
                  </a:cubicBezTo>
                  <a:cubicBezTo>
                    <a:pt x="2592329" y="810951"/>
                    <a:pt x="2597405" y="756981"/>
                    <a:pt x="2604203" y="748227"/>
                  </a:cubicBezTo>
                  <a:cubicBezTo>
                    <a:pt x="2607106" y="737439"/>
                    <a:pt x="2608977" y="726400"/>
                    <a:pt x="2609791" y="715259"/>
                  </a:cubicBezTo>
                  <a:cubicBezTo>
                    <a:pt x="2616690" y="663241"/>
                    <a:pt x="2630454" y="612368"/>
                    <a:pt x="2650722" y="563967"/>
                  </a:cubicBezTo>
                  <a:cubicBezTo>
                    <a:pt x="2655008" y="550971"/>
                    <a:pt x="2657362" y="537415"/>
                    <a:pt x="2657707" y="523735"/>
                  </a:cubicBezTo>
                  <a:cubicBezTo>
                    <a:pt x="2659383" y="483875"/>
                    <a:pt x="2678848" y="403829"/>
                    <a:pt x="2716100" y="283597"/>
                  </a:cubicBezTo>
                  <a:cubicBezTo>
                    <a:pt x="2740547" y="195448"/>
                    <a:pt x="2752421" y="141246"/>
                    <a:pt x="2751303" y="120711"/>
                  </a:cubicBezTo>
                  <a:cubicBezTo>
                    <a:pt x="2751303" y="114704"/>
                    <a:pt x="2743480" y="109116"/>
                    <a:pt x="2728673" y="103668"/>
                  </a:cubicBezTo>
                  <a:cubicBezTo>
                    <a:pt x="2699243" y="91933"/>
                    <a:pt x="2651886" y="74751"/>
                    <a:pt x="2586601" y="52120"/>
                  </a:cubicBezTo>
                  <a:cubicBezTo>
                    <a:pt x="2552354" y="38930"/>
                    <a:pt x="2517371" y="27735"/>
                    <a:pt x="2481829" y="18593"/>
                  </a:cubicBezTo>
                  <a:cubicBezTo>
                    <a:pt x="2471169" y="20940"/>
                    <a:pt x="2461789" y="27227"/>
                    <a:pt x="2455566" y="36194"/>
                  </a:cubicBezTo>
                  <a:cubicBezTo>
                    <a:pt x="2436009" y="57708"/>
                    <a:pt x="2397220" y="197404"/>
                    <a:pt x="2339199" y="455284"/>
                  </a:cubicBezTo>
                  <a:cubicBezTo>
                    <a:pt x="2310206" y="577277"/>
                    <a:pt x="2289899" y="701172"/>
                    <a:pt x="2278431" y="826038"/>
                  </a:cubicBezTo>
                  <a:cubicBezTo>
                    <a:pt x="2275202" y="862174"/>
                    <a:pt x="2274595" y="898497"/>
                    <a:pt x="2276615" y="934722"/>
                  </a:cubicBezTo>
                  <a:cubicBezTo>
                    <a:pt x="2278581" y="1008985"/>
                    <a:pt x="2295595" y="1082077"/>
                    <a:pt x="2326626" y="1149575"/>
                  </a:cubicBezTo>
                  <a:cubicBezTo>
                    <a:pt x="2254683" y="1152508"/>
                    <a:pt x="2182320" y="1155442"/>
                    <a:pt x="2109259" y="1157957"/>
                  </a:cubicBezTo>
                  <a:cubicBezTo>
                    <a:pt x="2086768" y="1160471"/>
                    <a:pt x="2043741" y="1163544"/>
                    <a:pt x="1986466" y="1167037"/>
                  </a:cubicBezTo>
                  <a:cubicBezTo>
                    <a:pt x="2056314" y="1070507"/>
                    <a:pt x="2092495" y="1018819"/>
                    <a:pt x="2092216" y="1013371"/>
                  </a:cubicBezTo>
                  <a:cubicBezTo>
                    <a:pt x="2092216" y="1012114"/>
                    <a:pt x="2103392" y="984454"/>
                    <a:pt x="2126023" y="929553"/>
                  </a:cubicBezTo>
                  <a:cubicBezTo>
                    <a:pt x="2160398" y="853677"/>
                    <a:pt x="2188433" y="775085"/>
                    <a:pt x="2209841" y="694583"/>
                  </a:cubicBezTo>
                  <a:cubicBezTo>
                    <a:pt x="2225326" y="629383"/>
                    <a:pt x="2231348" y="562293"/>
                    <a:pt x="2227722" y="495376"/>
                  </a:cubicBezTo>
                  <a:cubicBezTo>
                    <a:pt x="2223065" y="404946"/>
                    <a:pt x="2209747" y="332584"/>
                    <a:pt x="2187768" y="278288"/>
                  </a:cubicBezTo>
                  <a:cubicBezTo>
                    <a:pt x="2162522" y="219374"/>
                    <a:pt x="2125269" y="166372"/>
                    <a:pt x="2078386" y="122667"/>
                  </a:cubicBezTo>
                  <a:cubicBezTo>
                    <a:pt x="2018055" y="62625"/>
                    <a:pt x="1940873" y="22377"/>
                    <a:pt x="1857107" y="7277"/>
                  </a:cubicBezTo>
                  <a:cubicBezTo>
                    <a:pt x="1834111" y="2603"/>
                    <a:pt x="1810723" y="124"/>
                    <a:pt x="1787259" y="-127"/>
                  </a:cubicBezTo>
                  <a:cubicBezTo>
                    <a:pt x="1767120" y="2408"/>
                    <a:pt x="1747310" y="7091"/>
                    <a:pt x="1728167" y="13843"/>
                  </a:cubicBezTo>
                  <a:cubicBezTo>
                    <a:pt x="1648540" y="39640"/>
                    <a:pt x="1564722" y="103668"/>
                    <a:pt x="1476714" y="205925"/>
                  </a:cubicBezTo>
                  <a:cubicBezTo>
                    <a:pt x="1343350" y="361175"/>
                    <a:pt x="1252640" y="547437"/>
                    <a:pt x="1204585" y="764711"/>
                  </a:cubicBezTo>
                  <a:cubicBezTo>
                    <a:pt x="1190013" y="838264"/>
                    <a:pt x="1185315" y="913431"/>
                    <a:pt x="1190615" y="988225"/>
                  </a:cubicBezTo>
                  <a:cubicBezTo>
                    <a:pt x="1191446" y="1022118"/>
                    <a:pt x="1195563" y="1055849"/>
                    <a:pt x="1202909" y="1088947"/>
                  </a:cubicBezTo>
                  <a:cubicBezTo>
                    <a:pt x="1212195" y="1127974"/>
                    <a:pt x="1226715" y="1165567"/>
                    <a:pt x="1246075" y="1200704"/>
                  </a:cubicBezTo>
                  <a:cubicBezTo>
                    <a:pt x="1051199" y="1208247"/>
                    <a:pt x="871828" y="1214673"/>
                    <a:pt x="766497" y="1216909"/>
                  </a:cubicBezTo>
                  <a:cubicBezTo>
                    <a:pt x="780467" y="1187991"/>
                    <a:pt x="797091" y="1154324"/>
                    <a:pt x="816788" y="1115210"/>
                  </a:cubicBezTo>
                  <a:cubicBezTo>
                    <a:pt x="840585" y="1065914"/>
                    <a:pt x="867170" y="1018013"/>
                    <a:pt x="896415" y="971741"/>
                  </a:cubicBezTo>
                  <a:cubicBezTo>
                    <a:pt x="912278" y="949124"/>
                    <a:pt x="926516" y="925409"/>
                    <a:pt x="939022" y="900775"/>
                  </a:cubicBezTo>
                  <a:cubicBezTo>
                    <a:pt x="950687" y="877230"/>
                    <a:pt x="964383" y="854747"/>
                    <a:pt x="979953" y="833582"/>
                  </a:cubicBezTo>
                  <a:cubicBezTo>
                    <a:pt x="1005859" y="796160"/>
                    <a:pt x="1029870" y="757462"/>
                    <a:pt x="1051897" y="717633"/>
                  </a:cubicBezTo>
                  <a:cubicBezTo>
                    <a:pt x="1089615" y="652908"/>
                    <a:pt x="1112898" y="614258"/>
                    <a:pt x="1121745" y="601685"/>
                  </a:cubicBezTo>
                  <a:cubicBezTo>
                    <a:pt x="1152199" y="560335"/>
                    <a:pt x="1183351" y="514422"/>
                    <a:pt x="1215202" y="463945"/>
                  </a:cubicBezTo>
                  <a:cubicBezTo>
                    <a:pt x="1247053" y="413468"/>
                    <a:pt x="1262838" y="385203"/>
                    <a:pt x="1262559" y="379149"/>
                  </a:cubicBezTo>
                  <a:cubicBezTo>
                    <a:pt x="1264925" y="368054"/>
                    <a:pt x="1269693" y="357611"/>
                    <a:pt x="1276528" y="348556"/>
                  </a:cubicBezTo>
                  <a:cubicBezTo>
                    <a:pt x="1282904" y="339897"/>
                    <a:pt x="1287639" y="330143"/>
                    <a:pt x="1290498" y="319778"/>
                  </a:cubicBezTo>
                  <a:cubicBezTo>
                    <a:pt x="1291446" y="308880"/>
                    <a:pt x="1297651" y="299129"/>
                    <a:pt x="1307122" y="293655"/>
                  </a:cubicBezTo>
                  <a:cubicBezTo>
                    <a:pt x="1318964" y="280929"/>
                    <a:pt x="1328638" y="266346"/>
                    <a:pt x="1335760" y="250489"/>
                  </a:cubicBezTo>
                  <a:cubicBezTo>
                    <a:pt x="1344537" y="234605"/>
                    <a:pt x="1349823" y="217031"/>
                    <a:pt x="1351266" y="198941"/>
                  </a:cubicBezTo>
                  <a:cubicBezTo>
                    <a:pt x="1352525" y="190262"/>
                    <a:pt x="1354535" y="181708"/>
                    <a:pt x="1357273" y="173376"/>
                  </a:cubicBezTo>
                  <a:cubicBezTo>
                    <a:pt x="1360765" y="170722"/>
                    <a:pt x="1362162" y="164715"/>
                    <a:pt x="1361743" y="154936"/>
                  </a:cubicBezTo>
                  <a:cubicBezTo>
                    <a:pt x="1361324" y="145158"/>
                    <a:pt x="1316063" y="124203"/>
                    <a:pt x="1226517" y="94867"/>
                  </a:cubicBezTo>
                  <a:cubicBezTo>
                    <a:pt x="1150243" y="68604"/>
                    <a:pt x="1105540" y="55799"/>
                    <a:pt x="1092409" y="56450"/>
                  </a:cubicBezTo>
                  <a:cubicBezTo>
                    <a:pt x="1086262" y="56450"/>
                    <a:pt x="1082770" y="57568"/>
                    <a:pt x="1081652" y="58825"/>
                  </a:cubicBezTo>
                  <a:cubicBezTo>
                    <a:pt x="1074760" y="66369"/>
                    <a:pt x="1031641" y="132538"/>
                    <a:pt x="952293" y="257334"/>
                  </a:cubicBezTo>
                  <a:cubicBezTo>
                    <a:pt x="879651" y="372071"/>
                    <a:pt x="837742" y="429719"/>
                    <a:pt x="826566" y="430278"/>
                  </a:cubicBezTo>
                  <a:cubicBezTo>
                    <a:pt x="825654" y="430432"/>
                    <a:pt x="824788" y="429817"/>
                    <a:pt x="824634" y="428904"/>
                  </a:cubicBezTo>
                  <a:cubicBezTo>
                    <a:pt x="824617" y="428804"/>
                    <a:pt x="824609" y="428703"/>
                    <a:pt x="824610" y="428601"/>
                  </a:cubicBezTo>
                  <a:cubicBezTo>
                    <a:pt x="818101" y="395976"/>
                    <a:pt x="814594" y="362822"/>
                    <a:pt x="814133" y="329557"/>
                  </a:cubicBezTo>
                  <a:cubicBezTo>
                    <a:pt x="811340" y="273678"/>
                    <a:pt x="807521" y="246112"/>
                    <a:pt x="802678" y="246857"/>
                  </a:cubicBezTo>
                  <a:cubicBezTo>
                    <a:pt x="799186" y="246857"/>
                    <a:pt x="798208" y="241548"/>
                    <a:pt x="800024" y="230652"/>
                  </a:cubicBezTo>
                  <a:cubicBezTo>
                    <a:pt x="801840" y="219755"/>
                    <a:pt x="798627" y="214447"/>
                    <a:pt x="786055" y="215006"/>
                  </a:cubicBezTo>
                  <a:cubicBezTo>
                    <a:pt x="773482" y="215565"/>
                    <a:pt x="769431" y="207462"/>
                    <a:pt x="768593" y="190559"/>
                  </a:cubicBezTo>
                  <a:lnTo>
                    <a:pt x="767195" y="165274"/>
                  </a:lnTo>
                  <a:lnTo>
                    <a:pt x="632668" y="117777"/>
                  </a:lnTo>
                  <a:cubicBezTo>
                    <a:pt x="541772" y="87417"/>
                    <a:pt x="493344" y="72376"/>
                    <a:pt x="487384" y="72655"/>
                  </a:cubicBezTo>
                  <a:cubicBezTo>
                    <a:pt x="481423" y="72935"/>
                    <a:pt x="479607" y="85088"/>
                    <a:pt x="481936" y="109116"/>
                  </a:cubicBezTo>
                  <a:cubicBezTo>
                    <a:pt x="483519" y="139290"/>
                    <a:pt x="485521" y="166950"/>
                    <a:pt x="487943" y="192096"/>
                  </a:cubicBezTo>
                  <a:cubicBezTo>
                    <a:pt x="515882" y="474376"/>
                    <a:pt x="533344" y="687133"/>
                    <a:pt x="540329" y="830369"/>
                  </a:cubicBezTo>
                  <a:lnTo>
                    <a:pt x="543681" y="897283"/>
                  </a:lnTo>
                  <a:lnTo>
                    <a:pt x="499398" y="986409"/>
                  </a:lnTo>
                  <a:cubicBezTo>
                    <a:pt x="474066" y="1036048"/>
                    <a:pt x="442588" y="1093789"/>
                    <a:pt x="404963" y="1159633"/>
                  </a:cubicBezTo>
                  <a:cubicBezTo>
                    <a:pt x="392111" y="1182124"/>
                    <a:pt x="381773" y="1201542"/>
                    <a:pt x="373391" y="1217328"/>
                  </a:cubicBezTo>
                  <a:cubicBezTo>
                    <a:pt x="324218" y="1217328"/>
                    <a:pt x="279096" y="1219563"/>
                    <a:pt x="242915" y="1223754"/>
                  </a:cubicBezTo>
                  <a:cubicBezTo>
                    <a:pt x="234173" y="1225020"/>
                    <a:pt x="225687" y="1227660"/>
                    <a:pt x="217770" y="1231576"/>
                  </a:cubicBezTo>
                  <a:cubicBezTo>
                    <a:pt x="164825" y="1235488"/>
                    <a:pt x="112439" y="1240377"/>
                    <a:pt x="60332" y="1242054"/>
                  </a:cubicBezTo>
                  <a:cubicBezTo>
                    <a:pt x="60332" y="1240657"/>
                    <a:pt x="60332" y="1239260"/>
                    <a:pt x="60332" y="1238003"/>
                  </a:cubicBezTo>
                  <a:lnTo>
                    <a:pt x="223637" y="1225290"/>
                  </a:lnTo>
                  <a:cubicBezTo>
                    <a:pt x="223637" y="1223754"/>
                    <a:pt x="223637" y="1222357"/>
                    <a:pt x="223637" y="1220820"/>
                  </a:cubicBezTo>
                  <a:cubicBezTo>
                    <a:pt x="186897" y="1223055"/>
                    <a:pt x="150157" y="1225849"/>
                    <a:pt x="113277" y="1227246"/>
                  </a:cubicBezTo>
                  <a:cubicBezTo>
                    <a:pt x="93859" y="1228084"/>
                    <a:pt x="74441" y="1226547"/>
                    <a:pt x="55023" y="1226408"/>
                  </a:cubicBezTo>
                  <a:cubicBezTo>
                    <a:pt x="52581" y="1226908"/>
                    <a:pt x="50633" y="1228748"/>
                    <a:pt x="49994" y="1231157"/>
                  </a:cubicBezTo>
                  <a:cubicBezTo>
                    <a:pt x="47288" y="1238735"/>
                    <a:pt x="45277" y="1246544"/>
                    <a:pt x="43987" y="1254487"/>
                  </a:cubicBezTo>
                  <a:cubicBezTo>
                    <a:pt x="41892" y="1270692"/>
                    <a:pt x="37142" y="1275302"/>
                    <a:pt x="30018" y="1272228"/>
                  </a:cubicBezTo>
                  <a:cubicBezTo>
                    <a:pt x="28481" y="1271530"/>
                    <a:pt x="26805" y="1272228"/>
                    <a:pt x="25268" y="1271390"/>
                  </a:cubicBezTo>
                  <a:cubicBezTo>
                    <a:pt x="17864" y="1266501"/>
                    <a:pt x="13394" y="1275022"/>
                    <a:pt x="10460" y="1287176"/>
                  </a:cubicBezTo>
                  <a:cubicBezTo>
                    <a:pt x="7527" y="1299329"/>
                    <a:pt x="3894" y="1315115"/>
                    <a:pt x="1100" y="1329085"/>
                  </a:cubicBezTo>
                  <a:cubicBezTo>
                    <a:pt x="-1693" y="1351157"/>
                    <a:pt x="-297" y="1358002"/>
                    <a:pt x="10041" y="1364987"/>
                  </a:cubicBezTo>
                  <a:close/>
                  <a:moveTo>
                    <a:pt x="1474478" y="963080"/>
                  </a:moveTo>
                  <a:cubicBezTo>
                    <a:pt x="1500322" y="901334"/>
                    <a:pt x="1512476" y="868785"/>
                    <a:pt x="1511219" y="865293"/>
                  </a:cubicBezTo>
                  <a:cubicBezTo>
                    <a:pt x="1511890" y="853989"/>
                    <a:pt x="1514341" y="842863"/>
                    <a:pt x="1518483" y="832324"/>
                  </a:cubicBezTo>
                  <a:cubicBezTo>
                    <a:pt x="1519637" y="828409"/>
                    <a:pt x="1521279" y="824654"/>
                    <a:pt x="1523372" y="821149"/>
                  </a:cubicBezTo>
                  <a:cubicBezTo>
                    <a:pt x="1527703" y="811230"/>
                    <a:pt x="1530078" y="808716"/>
                    <a:pt x="1530217" y="813605"/>
                  </a:cubicBezTo>
                  <a:cubicBezTo>
                    <a:pt x="1530217" y="815980"/>
                    <a:pt x="1532732" y="814583"/>
                    <a:pt x="1537342" y="809554"/>
                  </a:cubicBezTo>
                  <a:cubicBezTo>
                    <a:pt x="1541672" y="800893"/>
                    <a:pt x="1541393" y="794327"/>
                    <a:pt x="1536364" y="789717"/>
                  </a:cubicBezTo>
                  <a:cubicBezTo>
                    <a:pt x="1534967" y="788599"/>
                    <a:pt x="1534268" y="785666"/>
                    <a:pt x="1533989" y="780776"/>
                  </a:cubicBezTo>
                  <a:cubicBezTo>
                    <a:pt x="1534022" y="768969"/>
                    <a:pt x="1536846" y="757337"/>
                    <a:pt x="1542231" y="746830"/>
                  </a:cubicBezTo>
                  <a:cubicBezTo>
                    <a:pt x="1546302" y="736059"/>
                    <a:pt x="1552972" y="726461"/>
                    <a:pt x="1561649" y="718891"/>
                  </a:cubicBezTo>
                  <a:cubicBezTo>
                    <a:pt x="1568660" y="713779"/>
                    <a:pt x="1572392" y="705302"/>
                    <a:pt x="1571428" y="696679"/>
                  </a:cubicBezTo>
                  <a:cubicBezTo>
                    <a:pt x="1574392" y="679233"/>
                    <a:pt x="1580296" y="662417"/>
                    <a:pt x="1588890" y="646947"/>
                  </a:cubicBezTo>
                  <a:cubicBezTo>
                    <a:pt x="1595274" y="630116"/>
                    <a:pt x="1604228" y="614377"/>
                    <a:pt x="1615432" y="600289"/>
                  </a:cubicBezTo>
                  <a:cubicBezTo>
                    <a:pt x="1623692" y="586952"/>
                    <a:pt x="1630262" y="572639"/>
                    <a:pt x="1634990" y="557681"/>
                  </a:cubicBezTo>
                  <a:cubicBezTo>
                    <a:pt x="1659271" y="505376"/>
                    <a:pt x="1690932" y="456826"/>
                    <a:pt x="1729006" y="413515"/>
                  </a:cubicBezTo>
                  <a:cubicBezTo>
                    <a:pt x="1775571" y="356798"/>
                    <a:pt x="1812404" y="321687"/>
                    <a:pt x="1839505" y="308183"/>
                  </a:cubicBezTo>
                  <a:cubicBezTo>
                    <a:pt x="1851331" y="302044"/>
                    <a:pt x="1863854" y="297353"/>
                    <a:pt x="1876804" y="294214"/>
                  </a:cubicBezTo>
                  <a:cubicBezTo>
                    <a:pt x="1888818" y="294214"/>
                    <a:pt x="1903626" y="309860"/>
                    <a:pt x="1920948" y="342688"/>
                  </a:cubicBezTo>
                  <a:cubicBezTo>
                    <a:pt x="1943927" y="386967"/>
                    <a:pt x="1956899" y="435753"/>
                    <a:pt x="1958945" y="485598"/>
                  </a:cubicBezTo>
                  <a:cubicBezTo>
                    <a:pt x="1963509" y="575842"/>
                    <a:pt x="1938224" y="683361"/>
                    <a:pt x="1883090" y="808157"/>
                  </a:cubicBezTo>
                  <a:cubicBezTo>
                    <a:pt x="1830937" y="924291"/>
                    <a:pt x="1777899" y="1014814"/>
                    <a:pt x="1723976" y="1079727"/>
                  </a:cubicBezTo>
                  <a:cubicBezTo>
                    <a:pt x="1670053" y="1144639"/>
                    <a:pt x="1619483" y="1178306"/>
                    <a:pt x="1572266" y="1180727"/>
                  </a:cubicBezTo>
                  <a:cubicBezTo>
                    <a:pt x="1557980" y="1181260"/>
                    <a:pt x="1543731" y="1178933"/>
                    <a:pt x="1530357" y="1173882"/>
                  </a:cubicBezTo>
                  <a:cubicBezTo>
                    <a:pt x="1503256" y="1163125"/>
                    <a:pt x="1488448" y="1131973"/>
                    <a:pt x="1485654" y="1078330"/>
                  </a:cubicBezTo>
                  <a:cubicBezTo>
                    <a:pt x="1483838" y="1043406"/>
                    <a:pt x="1480625" y="1026083"/>
                    <a:pt x="1475736" y="1026363"/>
                  </a:cubicBezTo>
                  <a:cubicBezTo>
                    <a:pt x="1470846" y="1026642"/>
                    <a:pt x="1466376" y="1020775"/>
                    <a:pt x="1465817" y="1008761"/>
                  </a:cubicBezTo>
                  <a:cubicBezTo>
                    <a:pt x="1465076" y="993065"/>
                    <a:pt x="1468043" y="977415"/>
                    <a:pt x="1474478" y="963080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79F313F-C97A-46FA-956F-9071236C495D}"/>
              </a:ext>
            </a:extLst>
          </p:cNvPr>
          <p:cNvSpPr txBox="1"/>
          <p:nvPr userDrawn="1"/>
        </p:nvSpPr>
        <p:spPr>
          <a:xfrm>
            <a:off x="224471" y="-190124"/>
            <a:ext cx="11743059" cy="193427"/>
          </a:xfrm>
          <a:prstGeom prst="rect">
            <a:avLst/>
          </a:prstGeom>
          <a:noFill/>
        </p:spPr>
        <p:txBody>
          <a:bodyPr wrap="square" lIns="0" tIns="32659" rIns="0" bIns="32659" rtlCol="0" anchor="b" anchorCtr="0">
            <a:spAutoFit/>
          </a:bodyPr>
          <a:lstStyle/>
          <a:p>
            <a:pPr defTabSz="914406">
              <a:lnSpc>
                <a:spcPct val="110000"/>
              </a:lnSpc>
            </a:pPr>
            <a:r>
              <a:rPr lang="en-GB" sz="816" dirty="0"/>
              <a:t>Format Background &gt; Picture or texture fill &gt; Insert… to change photo (A4 proportions: 297x210mm)</a:t>
            </a:r>
          </a:p>
        </p:txBody>
      </p:sp>
    </p:spTree>
    <p:extLst>
      <p:ext uri="{BB962C8B-B14F-4D97-AF65-F5344CB8AC3E}">
        <p14:creationId xmlns:p14="http://schemas.microsoft.com/office/powerpoint/2010/main" val="29400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Wordmark (whit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AD8F76C-5DF6-4C1C-9E8B-5A6EBC625671}"/>
              </a:ext>
            </a:extLst>
          </p:cNvPr>
          <p:cNvGrpSpPr/>
          <p:nvPr userDrawn="1"/>
        </p:nvGrpSpPr>
        <p:grpSpPr>
          <a:xfrm>
            <a:off x="334804" y="1591928"/>
            <a:ext cx="8401058" cy="4335014"/>
            <a:chOff x="293608" y="1754806"/>
            <a:chExt cx="7367334" cy="4778550"/>
          </a:xfrm>
          <a:solidFill>
            <a:schemeClr val="bg1"/>
          </a:solidFill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4687815" y="1837483"/>
              <a:ext cx="765082" cy="1163565"/>
            </a:xfrm>
            <a:custGeom>
              <a:avLst/>
              <a:gdLst>
                <a:gd name="connsiteX0" fmla="*/ 46796 w 765082"/>
                <a:gd name="connsiteY0" fmla="*/ 260710 h 1163565"/>
                <a:gd name="connsiteX1" fmla="*/ 50987 w 765082"/>
                <a:gd name="connsiteY1" fmla="*/ 269371 h 1163565"/>
                <a:gd name="connsiteX2" fmla="*/ 54340 w 765082"/>
                <a:gd name="connsiteY2" fmla="*/ 278032 h 1163565"/>
                <a:gd name="connsiteX3" fmla="*/ 89823 w 765082"/>
                <a:gd name="connsiteY3" fmla="*/ 350115 h 1163565"/>
                <a:gd name="connsiteX4" fmla="*/ 123909 w 765082"/>
                <a:gd name="connsiteY4" fmla="*/ 364085 h 1163565"/>
                <a:gd name="connsiteX5" fmla="*/ 188309 w 765082"/>
                <a:gd name="connsiteY5" fmla="*/ 351792 h 1163565"/>
                <a:gd name="connsiteX6" fmla="*/ 239717 w 765082"/>
                <a:gd name="connsiteY6" fmla="*/ 344807 h 1163565"/>
                <a:gd name="connsiteX7" fmla="*/ 250334 w 765082"/>
                <a:gd name="connsiteY7" fmla="*/ 348718 h 1163565"/>
                <a:gd name="connsiteX8" fmla="*/ 164141 w 765082"/>
                <a:gd name="connsiteY8" fmla="*/ 719892 h 1163565"/>
                <a:gd name="connsiteX9" fmla="*/ 77669 w 765082"/>
                <a:gd name="connsiteY9" fmla="*/ 1111880 h 1163565"/>
                <a:gd name="connsiteX10" fmla="*/ 84514 w 765082"/>
                <a:gd name="connsiteY10" fmla="*/ 1130739 h 1163565"/>
                <a:gd name="connsiteX11" fmla="*/ 169729 w 765082"/>
                <a:gd name="connsiteY11" fmla="*/ 1148620 h 1163565"/>
                <a:gd name="connsiteX12" fmla="*/ 256201 w 765082"/>
                <a:gd name="connsiteY12" fmla="*/ 1163428 h 1163565"/>
                <a:gd name="connsiteX13" fmla="*/ 261649 w 765082"/>
                <a:gd name="connsiteY13" fmla="*/ 1154208 h 1163565"/>
                <a:gd name="connsiteX14" fmla="*/ 275619 w 765082"/>
                <a:gd name="connsiteY14" fmla="*/ 1141775 h 1163565"/>
                <a:gd name="connsiteX15" fmla="*/ 297412 w 765082"/>
                <a:gd name="connsiteY15" fmla="*/ 1148061 h 1163565"/>
                <a:gd name="connsiteX16" fmla="*/ 303558 w 765082"/>
                <a:gd name="connsiteY16" fmla="*/ 1152112 h 1163565"/>
                <a:gd name="connsiteX17" fmla="*/ 305374 w 765082"/>
                <a:gd name="connsiteY17" fmla="*/ 1128364 h 1163565"/>
                <a:gd name="connsiteX18" fmla="*/ 313616 w 765082"/>
                <a:gd name="connsiteY18" fmla="*/ 1089528 h 1163565"/>
                <a:gd name="connsiteX19" fmla="*/ 321719 w 765082"/>
                <a:gd name="connsiteY19" fmla="*/ 1074301 h 1163565"/>
                <a:gd name="connsiteX20" fmla="*/ 337365 w 765082"/>
                <a:gd name="connsiteY20" fmla="*/ 1030577 h 1163565"/>
                <a:gd name="connsiteX21" fmla="*/ 453033 w 765082"/>
                <a:gd name="connsiteY21" fmla="*/ 659403 h 1163565"/>
                <a:gd name="connsiteX22" fmla="*/ 514639 w 765082"/>
                <a:gd name="connsiteY22" fmla="*/ 446226 h 1163565"/>
                <a:gd name="connsiteX23" fmla="*/ 538667 w 765082"/>
                <a:gd name="connsiteY23" fmla="*/ 365063 h 1163565"/>
                <a:gd name="connsiteX24" fmla="*/ 548586 w 765082"/>
                <a:gd name="connsiteY24" fmla="*/ 329859 h 1163565"/>
                <a:gd name="connsiteX25" fmla="*/ 566467 w 765082"/>
                <a:gd name="connsiteY25" fmla="*/ 313654 h 1163565"/>
                <a:gd name="connsiteX26" fmla="*/ 671099 w 765082"/>
                <a:gd name="connsiteY26" fmla="*/ 277333 h 1163565"/>
                <a:gd name="connsiteX27" fmla="*/ 715662 w 765082"/>
                <a:gd name="connsiteY27" fmla="*/ 249394 h 1163565"/>
                <a:gd name="connsiteX28" fmla="*/ 724044 w 765082"/>
                <a:gd name="connsiteY28" fmla="*/ 225925 h 1163565"/>
                <a:gd name="connsiteX29" fmla="*/ 708259 w 765082"/>
                <a:gd name="connsiteY29" fmla="*/ 222991 h 1163565"/>
                <a:gd name="connsiteX30" fmla="*/ 691775 w 765082"/>
                <a:gd name="connsiteY30" fmla="*/ 217962 h 1163565"/>
                <a:gd name="connsiteX31" fmla="*/ 724323 w 765082"/>
                <a:gd name="connsiteY31" fmla="*/ 188207 h 1163565"/>
                <a:gd name="connsiteX32" fmla="*/ 748072 w 765082"/>
                <a:gd name="connsiteY32" fmla="*/ 161944 h 1163565"/>
                <a:gd name="connsiteX33" fmla="*/ 743602 w 765082"/>
                <a:gd name="connsiteY33" fmla="*/ 159150 h 1163565"/>
                <a:gd name="connsiteX34" fmla="*/ 736197 w 765082"/>
                <a:gd name="connsiteY34" fmla="*/ 160966 h 1163565"/>
                <a:gd name="connsiteX35" fmla="*/ 741367 w 765082"/>
                <a:gd name="connsiteY35" fmla="*/ 146019 h 1163565"/>
                <a:gd name="connsiteX36" fmla="*/ 746954 w 765082"/>
                <a:gd name="connsiteY36" fmla="*/ 139732 h 1163565"/>
                <a:gd name="connsiteX37" fmla="*/ 745837 w 765082"/>
                <a:gd name="connsiteY37" fmla="*/ 117660 h 1163565"/>
                <a:gd name="connsiteX38" fmla="*/ 752542 w 765082"/>
                <a:gd name="connsiteY38" fmla="*/ 102434 h 1163565"/>
                <a:gd name="connsiteX39" fmla="*/ 763299 w 765082"/>
                <a:gd name="connsiteY39" fmla="*/ 82736 h 1163565"/>
                <a:gd name="connsiteX40" fmla="*/ 751286 w 765082"/>
                <a:gd name="connsiteY40" fmla="*/ 49349 h 1163565"/>
                <a:gd name="connsiteX41" fmla="*/ 707839 w 765082"/>
                <a:gd name="connsiteY41" fmla="*/ 10094 h 1163565"/>
                <a:gd name="connsiteX42" fmla="*/ 692753 w 765082"/>
                <a:gd name="connsiteY42" fmla="*/ 4925 h 1163565"/>
                <a:gd name="connsiteX43" fmla="*/ 673335 w 765082"/>
                <a:gd name="connsiteY43" fmla="*/ 36 h 1163565"/>
                <a:gd name="connsiteX44" fmla="*/ 475245 w 765082"/>
                <a:gd name="connsiteY44" fmla="*/ 32306 h 1163565"/>
                <a:gd name="connsiteX45" fmla="*/ 3909 w 765082"/>
                <a:gd name="connsiteY45" fmla="*/ 127299 h 1163565"/>
                <a:gd name="connsiteX46" fmla="*/ -2 w 765082"/>
                <a:gd name="connsiteY46" fmla="*/ 137777 h 1163565"/>
                <a:gd name="connsiteX47" fmla="*/ 42605 w 765082"/>
                <a:gd name="connsiteY47" fmla="*/ 249534 h 1163565"/>
                <a:gd name="connsiteX48" fmla="*/ 46796 w 765082"/>
                <a:gd name="connsiteY48" fmla="*/ 260710 h 116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65082" h="1163565">
                  <a:moveTo>
                    <a:pt x="46796" y="260710"/>
                  </a:moveTo>
                  <a:cubicBezTo>
                    <a:pt x="48473" y="264481"/>
                    <a:pt x="49870" y="267415"/>
                    <a:pt x="50987" y="269371"/>
                  </a:cubicBezTo>
                  <a:cubicBezTo>
                    <a:pt x="52462" y="272106"/>
                    <a:pt x="53589" y="275016"/>
                    <a:pt x="54340" y="278032"/>
                  </a:cubicBezTo>
                  <a:cubicBezTo>
                    <a:pt x="63725" y="303186"/>
                    <a:pt x="75613" y="327335"/>
                    <a:pt x="89823" y="350115"/>
                  </a:cubicBezTo>
                  <a:cubicBezTo>
                    <a:pt x="97984" y="360381"/>
                    <a:pt x="110890" y="365671"/>
                    <a:pt x="123909" y="364085"/>
                  </a:cubicBezTo>
                  <a:cubicBezTo>
                    <a:pt x="125864" y="364085"/>
                    <a:pt x="147377" y="359894"/>
                    <a:pt x="188309" y="351792"/>
                  </a:cubicBezTo>
                  <a:cubicBezTo>
                    <a:pt x="205271" y="348324"/>
                    <a:pt x="222445" y="345990"/>
                    <a:pt x="239717" y="344807"/>
                  </a:cubicBezTo>
                  <a:cubicBezTo>
                    <a:pt x="246562" y="344807"/>
                    <a:pt x="250194" y="345785"/>
                    <a:pt x="250334" y="348718"/>
                  </a:cubicBezTo>
                  <a:cubicBezTo>
                    <a:pt x="251545" y="374236"/>
                    <a:pt x="222814" y="497961"/>
                    <a:pt x="164141" y="719892"/>
                  </a:cubicBezTo>
                  <a:cubicBezTo>
                    <a:pt x="105469" y="941823"/>
                    <a:pt x="76645" y="1072485"/>
                    <a:pt x="77669" y="1111880"/>
                  </a:cubicBezTo>
                  <a:cubicBezTo>
                    <a:pt x="77669" y="1122636"/>
                    <a:pt x="80463" y="1128923"/>
                    <a:pt x="84514" y="1130739"/>
                  </a:cubicBezTo>
                  <a:cubicBezTo>
                    <a:pt x="88565" y="1132555"/>
                    <a:pt x="116924" y="1138422"/>
                    <a:pt x="169729" y="1148620"/>
                  </a:cubicBezTo>
                  <a:cubicBezTo>
                    <a:pt x="222534" y="1158818"/>
                    <a:pt x="251312" y="1163707"/>
                    <a:pt x="256201" y="1163428"/>
                  </a:cubicBezTo>
                  <a:cubicBezTo>
                    <a:pt x="261091" y="1163148"/>
                    <a:pt x="261929" y="1160075"/>
                    <a:pt x="261649" y="1154208"/>
                  </a:cubicBezTo>
                  <a:cubicBezTo>
                    <a:pt x="261370" y="1148340"/>
                    <a:pt x="265840" y="1143172"/>
                    <a:pt x="275619" y="1141775"/>
                  </a:cubicBezTo>
                  <a:cubicBezTo>
                    <a:pt x="283486" y="1139786"/>
                    <a:pt x="291813" y="1142188"/>
                    <a:pt x="297412" y="1148061"/>
                  </a:cubicBezTo>
                  <a:cubicBezTo>
                    <a:pt x="299507" y="1150855"/>
                    <a:pt x="301602" y="1152252"/>
                    <a:pt x="303558" y="1152112"/>
                  </a:cubicBezTo>
                  <a:cubicBezTo>
                    <a:pt x="305514" y="1151973"/>
                    <a:pt x="306073" y="1143172"/>
                    <a:pt x="305374" y="1128364"/>
                  </a:cubicBezTo>
                  <a:cubicBezTo>
                    <a:pt x="304257" y="1107689"/>
                    <a:pt x="307051" y="1094697"/>
                    <a:pt x="313616" y="1089528"/>
                  </a:cubicBezTo>
                  <a:cubicBezTo>
                    <a:pt x="318098" y="1085622"/>
                    <a:pt x="320983" y="1080201"/>
                    <a:pt x="321719" y="1074301"/>
                  </a:cubicBezTo>
                  <a:cubicBezTo>
                    <a:pt x="321719" y="1073324"/>
                    <a:pt x="326887" y="1058655"/>
                    <a:pt x="337365" y="1030577"/>
                  </a:cubicBezTo>
                  <a:cubicBezTo>
                    <a:pt x="373313" y="943965"/>
                    <a:pt x="411870" y="820240"/>
                    <a:pt x="453033" y="659403"/>
                  </a:cubicBezTo>
                  <a:cubicBezTo>
                    <a:pt x="477806" y="565341"/>
                    <a:pt x="498342" y="494282"/>
                    <a:pt x="514639" y="446226"/>
                  </a:cubicBezTo>
                  <a:cubicBezTo>
                    <a:pt x="527352" y="406133"/>
                    <a:pt x="535315" y="379172"/>
                    <a:pt x="538667" y="365063"/>
                  </a:cubicBezTo>
                  <a:cubicBezTo>
                    <a:pt x="540877" y="353046"/>
                    <a:pt x="544197" y="341261"/>
                    <a:pt x="548586" y="329859"/>
                  </a:cubicBezTo>
                  <a:cubicBezTo>
                    <a:pt x="552902" y="322882"/>
                    <a:pt x="559100" y="317265"/>
                    <a:pt x="566467" y="313654"/>
                  </a:cubicBezTo>
                  <a:cubicBezTo>
                    <a:pt x="599621" y="297058"/>
                    <a:pt x="634794" y="284848"/>
                    <a:pt x="671099" y="277333"/>
                  </a:cubicBezTo>
                  <a:cubicBezTo>
                    <a:pt x="695407" y="271187"/>
                    <a:pt x="710354" y="261967"/>
                    <a:pt x="715662" y="249394"/>
                  </a:cubicBezTo>
                  <a:cubicBezTo>
                    <a:pt x="719904" y="242166"/>
                    <a:pt x="722748" y="234205"/>
                    <a:pt x="724044" y="225925"/>
                  </a:cubicBezTo>
                  <a:cubicBezTo>
                    <a:pt x="723346" y="223550"/>
                    <a:pt x="718177" y="222572"/>
                    <a:pt x="708259" y="222991"/>
                  </a:cubicBezTo>
                  <a:cubicBezTo>
                    <a:pt x="698340" y="223410"/>
                    <a:pt x="692054" y="221874"/>
                    <a:pt x="691775" y="217962"/>
                  </a:cubicBezTo>
                  <a:cubicBezTo>
                    <a:pt x="691775" y="211117"/>
                    <a:pt x="702252" y="201199"/>
                    <a:pt x="724323" y="188207"/>
                  </a:cubicBezTo>
                  <a:cubicBezTo>
                    <a:pt x="740668" y="179546"/>
                    <a:pt x="748631" y="170745"/>
                    <a:pt x="748072" y="161944"/>
                  </a:cubicBezTo>
                  <a:cubicBezTo>
                    <a:pt x="748072" y="159988"/>
                    <a:pt x="746535" y="159010"/>
                    <a:pt x="743602" y="159150"/>
                  </a:cubicBezTo>
                  <a:cubicBezTo>
                    <a:pt x="741033" y="159221"/>
                    <a:pt x="738508" y="159840"/>
                    <a:pt x="736197" y="160966"/>
                  </a:cubicBezTo>
                  <a:cubicBezTo>
                    <a:pt x="730331" y="162224"/>
                    <a:pt x="732146" y="157334"/>
                    <a:pt x="741367" y="146019"/>
                  </a:cubicBezTo>
                  <a:lnTo>
                    <a:pt x="746954" y="139732"/>
                  </a:lnTo>
                  <a:cubicBezTo>
                    <a:pt x="758969" y="124366"/>
                    <a:pt x="758689" y="116962"/>
                    <a:pt x="745837" y="117660"/>
                  </a:cubicBezTo>
                  <a:cubicBezTo>
                    <a:pt x="738992" y="117660"/>
                    <a:pt x="741227" y="112911"/>
                    <a:pt x="752542" y="102434"/>
                  </a:cubicBezTo>
                  <a:cubicBezTo>
                    <a:pt x="763858" y="91956"/>
                    <a:pt x="767350" y="85391"/>
                    <a:pt x="763299" y="82736"/>
                  </a:cubicBezTo>
                  <a:cubicBezTo>
                    <a:pt x="759247" y="80082"/>
                    <a:pt x="754219" y="68767"/>
                    <a:pt x="751286" y="49349"/>
                  </a:cubicBezTo>
                  <a:cubicBezTo>
                    <a:pt x="745977" y="21410"/>
                    <a:pt x="731448" y="8977"/>
                    <a:pt x="707839" y="10094"/>
                  </a:cubicBezTo>
                  <a:cubicBezTo>
                    <a:pt x="698060" y="10094"/>
                    <a:pt x="693032" y="8977"/>
                    <a:pt x="692753" y="4925"/>
                  </a:cubicBezTo>
                  <a:cubicBezTo>
                    <a:pt x="692473" y="874"/>
                    <a:pt x="686047" y="-662"/>
                    <a:pt x="673335" y="36"/>
                  </a:cubicBezTo>
                  <a:cubicBezTo>
                    <a:pt x="657596" y="874"/>
                    <a:pt x="591566" y="11631"/>
                    <a:pt x="475245" y="32306"/>
                  </a:cubicBezTo>
                  <a:cubicBezTo>
                    <a:pt x="171452" y="87253"/>
                    <a:pt x="14340" y="118918"/>
                    <a:pt x="3909" y="127299"/>
                  </a:cubicBezTo>
                  <a:cubicBezTo>
                    <a:pt x="826" y="129841"/>
                    <a:pt x="-665" y="133836"/>
                    <a:pt x="-2" y="137777"/>
                  </a:cubicBezTo>
                  <a:cubicBezTo>
                    <a:pt x="-2" y="146717"/>
                    <a:pt x="14666" y="183877"/>
                    <a:pt x="42605" y="249534"/>
                  </a:cubicBezTo>
                  <a:cubicBezTo>
                    <a:pt x="43723" y="253445"/>
                    <a:pt x="45399" y="256798"/>
                    <a:pt x="46796" y="260710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7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5315685" y="1780906"/>
              <a:ext cx="962420" cy="1199875"/>
            </a:xfrm>
            <a:custGeom>
              <a:avLst/>
              <a:gdLst>
                <a:gd name="connsiteX0" fmla="*/ 225114 w 962420"/>
                <a:gd name="connsiteY0" fmla="*/ 1175442 h 1199875"/>
                <a:gd name="connsiteX1" fmla="*/ 245510 w 962420"/>
                <a:gd name="connsiteY1" fmla="*/ 1169994 h 1199875"/>
                <a:gd name="connsiteX2" fmla="*/ 275684 w 962420"/>
                <a:gd name="connsiteY2" fmla="*/ 1094558 h 1199875"/>
                <a:gd name="connsiteX3" fmla="*/ 328350 w 962420"/>
                <a:gd name="connsiteY3" fmla="*/ 880263 h 1199875"/>
                <a:gd name="connsiteX4" fmla="*/ 365929 w 962420"/>
                <a:gd name="connsiteY4" fmla="*/ 745316 h 1199875"/>
                <a:gd name="connsiteX5" fmla="*/ 418455 w 962420"/>
                <a:gd name="connsiteY5" fmla="*/ 704106 h 1199875"/>
                <a:gd name="connsiteX6" fmla="*/ 465114 w 962420"/>
                <a:gd name="connsiteY6" fmla="*/ 690136 h 1199875"/>
                <a:gd name="connsiteX7" fmla="*/ 509537 w 962420"/>
                <a:gd name="connsiteY7" fmla="*/ 676167 h 1199875"/>
                <a:gd name="connsiteX8" fmla="*/ 563041 w 962420"/>
                <a:gd name="connsiteY8" fmla="*/ 667506 h 1199875"/>
                <a:gd name="connsiteX9" fmla="*/ 570583 w 962420"/>
                <a:gd name="connsiteY9" fmla="*/ 668623 h 1199875"/>
                <a:gd name="connsiteX10" fmla="*/ 568069 w 962420"/>
                <a:gd name="connsiteY10" fmla="*/ 677703 h 1199875"/>
                <a:gd name="connsiteX11" fmla="*/ 559827 w 962420"/>
                <a:gd name="connsiteY11" fmla="*/ 705643 h 1199875"/>
                <a:gd name="connsiteX12" fmla="*/ 548931 w 962420"/>
                <a:gd name="connsiteY12" fmla="*/ 739589 h 1199875"/>
                <a:gd name="connsiteX13" fmla="*/ 459106 w 962420"/>
                <a:gd name="connsiteY13" fmla="*/ 1094697 h 1199875"/>
                <a:gd name="connsiteX14" fmla="*/ 454217 w 962420"/>
                <a:gd name="connsiteY14" fmla="*/ 1143731 h 1199875"/>
                <a:gd name="connsiteX15" fmla="*/ 471539 w 962420"/>
                <a:gd name="connsiteY15" fmla="*/ 1164964 h 1199875"/>
                <a:gd name="connsiteX16" fmla="*/ 538035 w 962420"/>
                <a:gd name="connsiteY16" fmla="*/ 1180052 h 1199875"/>
                <a:gd name="connsiteX17" fmla="*/ 610537 w 962420"/>
                <a:gd name="connsiteY17" fmla="*/ 1194440 h 1199875"/>
                <a:gd name="connsiteX18" fmla="*/ 612074 w 962420"/>
                <a:gd name="connsiteY18" fmla="*/ 1194440 h 1199875"/>
                <a:gd name="connsiteX19" fmla="*/ 624087 w 962420"/>
                <a:gd name="connsiteY19" fmla="*/ 1198212 h 1199875"/>
                <a:gd name="connsiteX20" fmla="*/ 624087 w 962420"/>
                <a:gd name="connsiteY20" fmla="*/ 1199749 h 1199875"/>
                <a:gd name="connsiteX21" fmla="*/ 633447 w 962420"/>
                <a:gd name="connsiteY21" fmla="*/ 1181449 h 1199875"/>
                <a:gd name="connsiteX22" fmla="*/ 656916 w 962420"/>
                <a:gd name="connsiteY22" fmla="*/ 1149179 h 1199875"/>
                <a:gd name="connsiteX23" fmla="*/ 665577 w 962420"/>
                <a:gd name="connsiteY23" fmla="*/ 1145128 h 1199875"/>
                <a:gd name="connsiteX24" fmla="*/ 670885 w 962420"/>
                <a:gd name="connsiteY24" fmla="*/ 1145128 h 1199875"/>
                <a:gd name="connsiteX25" fmla="*/ 673958 w 962420"/>
                <a:gd name="connsiteY25" fmla="*/ 1149458 h 1199875"/>
                <a:gd name="connsiteX26" fmla="*/ 675216 w 962420"/>
                <a:gd name="connsiteY26" fmla="*/ 1158259 h 1199875"/>
                <a:gd name="connsiteX27" fmla="*/ 676752 w 962420"/>
                <a:gd name="connsiteY27" fmla="*/ 1161053 h 1199875"/>
                <a:gd name="connsiteX28" fmla="*/ 690723 w 962420"/>
                <a:gd name="connsiteY28" fmla="*/ 1107130 h 1199875"/>
                <a:gd name="connsiteX29" fmla="*/ 703435 w 962420"/>
                <a:gd name="connsiteY29" fmla="*/ 1051252 h 1199875"/>
                <a:gd name="connsiteX30" fmla="*/ 715448 w 962420"/>
                <a:gd name="connsiteY30" fmla="*/ 1041054 h 1199875"/>
                <a:gd name="connsiteX31" fmla="*/ 721316 w 962420"/>
                <a:gd name="connsiteY31" fmla="*/ 1041054 h 1199875"/>
                <a:gd name="connsiteX32" fmla="*/ 727323 w 962420"/>
                <a:gd name="connsiteY32" fmla="*/ 1041054 h 1199875"/>
                <a:gd name="connsiteX33" fmla="*/ 738778 w 962420"/>
                <a:gd name="connsiteY33" fmla="*/ 1035326 h 1199875"/>
                <a:gd name="connsiteX34" fmla="*/ 746322 w 962420"/>
                <a:gd name="connsiteY34" fmla="*/ 1007387 h 1199875"/>
                <a:gd name="connsiteX35" fmla="*/ 756519 w 962420"/>
                <a:gd name="connsiteY35" fmla="*/ 946200 h 1199875"/>
                <a:gd name="connsiteX36" fmla="*/ 783202 w 962420"/>
                <a:gd name="connsiteY36" fmla="*/ 832487 h 1199875"/>
                <a:gd name="connsiteX37" fmla="*/ 805274 w 962420"/>
                <a:gd name="connsiteY37" fmla="*/ 742662 h 1199875"/>
                <a:gd name="connsiteX38" fmla="*/ 821898 w 962420"/>
                <a:gd name="connsiteY38" fmla="*/ 689997 h 1199875"/>
                <a:gd name="connsiteX39" fmla="*/ 830559 w 962420"/>
                <a:gd name="connsiteY39" fmla="*/ 658565 h 1199875"/>
                <a:gd name="connsiteX40" fmla="*/ 839640 w 962420"/>
                <a:gd name="connsiteY40" fmla="*/ 602686 h 1199875"/>
                <a:gd name="connsiteX41" fmla="*/ 853608 w 962420"/>
                <a:gd name="connsiteY41" fmla="*/ 532838 h 1199875"/>
                <a:gd name="connsiteX42" fmla="*/ 872747 w 962420"/>
                <a:gd name="connsiteY42" fmla="*/ 443013 h 1199875"/>
                <a:gd name="connsiteX43" fmla="*/ 894400 w 962420"/>
                <a:gd name="connsiteY43" fmla="*/ 374003 h 1199875"/>
                <a:gd name="connsiteX44" fmla="*/ 937426 w 962420"/>
                <a:gd name="connsiteY44" fmla="*/ 232770 h 1199875"/>
                <a:gd name="connsiteX45" fmla="*/ 949999 w 962420"/>
                <a:gd name="connsiteY45" fmla="*/ 189185 h 1199875"/>
                <a:gd name="connsiteX46" fmla="*/ 962153 w 962420"/>
                <a:gd name="connsiteY46" fmla="*/ 135262 h 1199875"/>
                <a:gd name="connsiteX47" fmla="*/ 962153 w 962420"/>
                <a:gd name="connsiteY47" fmla="*/ 130792 h 1199875"/>
                <a:gd name="connsiteX48" fmla="*/ 962153 w 962420"/>
                <a:gd name="connsiteY48" fmla="*/ 126461 h 1199875"/>
                <a:gd name="connsiteX49" fmla="*/ 938964 w 962420"/>
                <a:gd name="connsiteY49" fmla="*/ 92794 h 1199875"/>
                <a:gd name="connsiteX50" fmla="*/ 856542 w 962420"/>
                <a:gd name="connsiteY50" fmla="*/ 57870 h 1199875"/>
                <a:gd name="connsiteX51" fmla="*/ 768114 w 962420"/>
                <a:gd name="connsiteY51" fmla="*/ 34262 h 1199875"/>
                <a:gd name="connsiteX52" fmla="*/ 754145 w 962420"/>
                <a:gd name="connsiteY52" fmla="*/ 42364 h 1199875"/>
                <a:gd name="connsiteX53" fmla="*/ 697428 w 962420"/>
                <a:gd name="connsiteY53" fmla="*/ 234586 h 1199875"/>
                <a:gd name="connsiteX54" fmla="*/ 638197 w 962420"/>
                <a:gd name="connsiteY54" fmla="*/ 437286 h 1199875"/>
                <a:gd name="connsiteX55" fmla="*/ 614448 w 962420"/>
                <a:gd name="connsiteY55" fmla="*/ 463549 h 1199875"/>
                <a:gd name="connsiteX56" fmla="*/ 510234 w 962420"/>
                <a:gd name="connsiteY56" fmla="*/ 494003 h 1199875"/>
                <a:gd name="connsiteX57" fmla="*/ 405602 w 962420"/>
                <a:gd name="connsiteY57" fmla="*/ 517052 h 1199875"/>
                <a:gd name="connsiteX58" fmla="*/ 402669 w 962420"/>
                <a:gd name="connsiteY58" fmla="*/ 517052 h 1199875"/>
                <a:gd name="connsiteX59" fmla="*/ 401691 w 962420"/>
                <a:gd name="connsiteY59" fmla="*/ 512023 h 1199875"/>
                <a:gd name="connsiteX60" fmla="*/ 405043 w 962420"/>
                <a:gd name="connsiteY60" fmla="*/ 505178 h 1199875"/>
                <a:gd name="connsiteX61" fmla="*/ 416079 w 962420"/>
                <a:gd name="connsiteY61" fmla="*/ 460196 h 1199875"/>
                <a:gd name="connsiteX62" fmla="*/ 444018 w 962420"/>
                <a:gd name="connsiteY62" fmla="*/ 328742 h 1199875"/>
                <a:gd name="connsiteX63" fmla="*/ 454915 w 962420"/>
                <a:gd name="connsiteY63" fmla="*/ 280826 h 1199875"/>
                <a:gd name="connsiteX64" fmla="*/ 472657 w 962420"/>
                <a:gd name="connsiteY64" fmla="*/ 222153 h 1199875"/>
                <a:gd name="connsiteX65" fmla="*/ 486627 w 962420"/>
                <a:gd name="connsiteY65" fmla="*/ 156356 h 1199875"/>
                <a:gd name="connsiteX66" fmla="*/ 491376 w 962420"/>
                <a:gd name="connsiteY66" fmla="*/ 132468 h 1199875"/>
                <a:gd name="connsiteX67" fmla="*/ 494588 w 962420"/>
                <a:gd name="connsiteY67" fmla="*/ 123528 h 1199875"/>
                <a:gd name="connsiteX68" fmla="*/ 491376 w 962420"/>
                <a:gd name="connsiteY68" fmla="*/ 105088 h 1199875"/>
                <a:gd name="connsiteX69" fmla="*/ 483413 w 962420"/>
                <a:gd name="connsiteY69" fmla="*/ 92934 h 1199875"/>
                <a:gd name="connsiteX70" fmla="*/ 475032 w 962420"/>
                <a:gd name="connsiteY70" fmla="*/ 74215 h 1199875"/>
                <a:gd name="connsiteX71" fmla="*/ 455753 w 962420"/>
                <a:gd name="connsiteY71" fmla="*/ 56613 h 1199875"/>
                <a:gd name="connsiteX72" fmla="*/ 379619 w 962420"/>
                <a:gd name="connsiteY72" fmla="*/ 28674 h 1199875"/>
                <a:gd name="connsiteX73" fmla="*/ 276104 w 962420"/>
                <a:gd name="connsiteY73" fmla="*/ -104 h 1199875"/>
                <a:gd name="connsiteX74" fmla="*/ 254451 w 962420"/>
                <a:gd name="connsiteY74" fmla="*/ 12748 h 1199875"/>
                <a:gd name="connsiteX75" fmla="*/ 170633 w 962420"/>
                <a:gd name="connsiteY75" fmla="*/ 306949 h 1199875"/>
                <a:gd name="connsiteX76" fmla="*/ 126908 w 962420"/>
                <a:gd name="connsiteY76" fmla="*/ 493304 h 1199875"/>
                <a:gd name="connsiteX77" fmla="*/ 95057 w 962420"/>
                <a:gd name="connsiteY77" fmla="*/ 622942 h 1199875"/>
                <a:gd name="connsiteX78" fmla="*/ 67118 w 962420"/>
                <a:gd name="connsiteY78" fmla="*/ 739589 h 1199875"/>
                <a:gd name="connsiteX79" fmla="*/ 31216 w 962420"/>
                <a:gd name="connsiteY79" fmla="*/ 890880 h 1199875"/>
                <a:gd name="connsiteX80" fmla="*/ -76 w 962420"/>
                <a:gd name="connsiteY80" fmla="*/ 1059633 h 1199875"/>
                <a:gd name="connsiteX81" fmla="*/ 4254 w 962420"/>
                <a:gd name="connsiteY81" fmla="*/ 1087573 h 1199875"/>
                <a:gd name="connsiteX82" fmla="*/ 19482 w 962420"/>
                <a:gd name="connsiteY82" fmla="*/ 1097212 h 1199875"/>
                <a:gd name="connsiteX83" fmla="*/ 54546 w 962420"/>
                <a:gd name="connsiteY83" fmla="*/ 1116071 h 1199875"/>
                <a:gd name="connsiteX84" fmla="*/ 138364 w 962420"/>
                <a:gd name="connsiteY84" fmla="*/ 1159237 h 1199875"/>
                <a:gd name="connsiteX85" fmla="*/ 225115 w 962420"/>
                <a:gd name="connsiteY85" fmla="*/ 1175442 h 119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962420" h="1199875">
                  <a:moveTo>
                    <a:pt x="225114" y="1175442"/>
                  </a:moveTo>
                  <a:cubicBezTo>
                    <a:pt x="232279" y="1175494"/>
                    <a:pt x="239325" y="1173612"/>
                    <a:pt x="245510" y="1169994"/>
                  </a:cubicBezTo>
                  <a:cubicBezTo>
                    <a:pt x="251285" y="1166827"/>
                    <a:pt x="261342" y="1141682"/>
                    <a:pt x="275684" y="1094558"/>
                  </a:cubicBezTo>
                  <a:cubicBezTo>
                    <a:pt x="297312" y="1024189"/>
                    <a:pt x="314896" y="952641"/>
                    <a:pt x="328350" y="880263"/>
                  </a:cubicBezTo>
                  <a:cubicBezTo>
                    <a:pt x="335455" y="833945"/>
                    <a:pt x="348071" y="788641"/>
                    <a:pt x="365929" y="745316"/>
                  </a:cubicBezTo>
                  <a:cubicBezTo>
                    <a:pt x="374575" y="723001"/>
                    <a:pt x="394723" y="707194"/>
                    <a:pt x="418455" y="704106"/>
                  </a:cubicBezTo>
                  <a:cubicBezTo>
                    <a:pt x="434834" y="702874"/>
                    <a:pt x="450752" y="698108"/>
                    <a:pt x="465114" y="690136"/>
                  </a:cubicBezTo>
                  <a:cubicBezTo>
                    <a:pt x="479085" y="683148"/>
                    <a:pt x="494081" y="678433"/>
                    <a:pt x="509537" y="676167"/>
                  </a:cubicBezTo>
                  <a:cubicBezTo>
                    <a:pt x="527132" y="671955"/>
                    <a:pt x="545016" y="669060"/>
                    <a:pt x="563041" y="667506"/>
                  </a:cubicBezTo>
                  <a:cubicBezTo>
                    <a:pt x="567929" y="667505"/>
                    <a:pt x="570444" y="667505"/>
                    <a:pt x="570583" y="668623"/>
                  </a:cubicBezTo>
                  <a:lnTo>
                    <a:pt x="568069" y="677703"/>
                  </a:lnTo>
                  <a:cubicBezTo>
                    <a:pt x="566393" y="683570"/>
                    <a:pt x="563599" y="692930"/>
                    <a:pt x="559827" y="705643"/>
                  </a:cubicBezTo>
                  <a:cubicBezTo>
                    <a:pt x="556055" y="718355"/>
                    <a:pt x="552423" y="729531"/>
                    <a:pt x="548931" y="739589"/>
                  </a:cubicBezTo>
                  <a:cubicBezTo>
                    <a:pt x="511330" y="855888"/>
                    <a:pt x="481325" y="974507"/>
                    <a:pt x="459106" y="1094697"/>
                  </a:cubicBezTo>
                  <a:cubicBezTo>
                    <a:pt x="456141" y="1110881"/>
                    <a:pt x="454506" y="1127280"/>
                    <a:pt x="454217" y="1143731"/>
                  </a:cubicBezTo>
                  <a:cubicBezTo>
                    <a:pt x="454217" y="1157700"/>
                    <a:pt x="460642" y="1165523"/>
                    <a:pt x="471539" y="1164964"/>
                  </a:cubicBezTo>
                  <a:cubicBezTo>
                    <a:pt x="474472" y="1164964"/>
                    <a:pt x="496684" y="1169854"/>
                    <a:pt x="538035" y="1180052"/>
                  </a:cubicBezTo>
                  <a:cubicBezTo>
                    <a:pt x="561774" y="1186799"/>
                    <a:pt x="586020" y="1191611"/>
                    <a:pt x="610537" y="1194440"/>
                  </a:cubicBezTo>
                  <a:lnTo>
                    <a:pt x="612074" y="1194440"/>
                  </a:lnTo>
                  <a:cubicBezTo>
                    <a:pt x="619757" y="1192066"/>
                    <a:pt x="623808" y="1193323"/>
                    <a:pt x="624087" y="1198212"/>
                  </a:cubicBezTo>
                  <a:lnTo>
                    <a:pt x="624087" y="1199749"/>
                  </a:lnTo>
                  <a:lnTo>
                    <a:pt x="633447" y="1181449"/>
                  </a:lnTo>
                  <a:cubicBezTo>
                    <a:pt x="637365" y="1168332"/>
                    <a:pt x="645645" y="1156947"/>
                    <a:pt x="656916" y="1149179"/>
                  </a:cubicBezTo>
                  <a:cubicBezTo>
                    <a:pt x="659673" y="1147567"/>
                    <a:pt x="662572" y="1146210"/>
                    <a:pt x="665577" y="1145128"/>
                  </a:cubicBezTo>
                  <a:cubicBezTo>
                    <a:pt x="667260" y="1144344"/>
                    <a:pt x="669202" y="1144344"/>
                    <a:pt x="670885" y="1145128"/>
                  </a:cubicBezTo>
                  <a:cubicBezTo>
                    <a:pt x="672392" y="1146160"/>
                    <a:pt x="673482" y="1147696"/>
                    <a:pt x="673958" y="1149458"/>
                  </a:cubicBezTo>
                  <a:cubicBezTo>
                    <a:pt x="674657" y="1152345"/>
                    <a:pt x="675079" y="1155292"/>
                    <a:pt x="675216" y="1158259"/>
                  </a:cubicBezTo>
                  <a:cubicBezTo>
                    <a:pt x="675290" y="1159372"/>
                    <a:pt x="675853" y="1160395"/>
                    <a:pt x="676752" y="1161053"/>
                  </a:cubicBezTo>
                  <a:cubicBezTo>
                    <a:pt x="678709" y="1161053"/>
                    <a:pt x="683318" y="1143032"/>
                    <a:pt x="690723" y="1107130"/>
                  </a:cubicBezTo>
                  <a:cubicBezTo>
                    <a:pt x="697009" y="1076257"/>
                    <a:pt x="701340" y="1057538"/>
                    <a:pt x="703435" y="1051252"/>
                  </a:cubicBezTo>
                  <a:cubicBezTo>
                    <a:pt x="704728" y="1045560"/>
                    <a:pt x="709622" y="1041405"/>
                    <a:pt x="715448" y="1041054"/>
                  </a:cubicBezTo>
                  <a:lnTo>
                    <a:pt x="721316" y="1041054"/>
                  </a:lnTo>
                  <a:lnTo>
                    <a:pt x="727323" y="1041054"/>
                  </a:lnTo>
                  <a:cubicBezTo>
                    <a:pt x="731907" y="1041409"/>
                    <a:pt x="736313" y="1039207"/>
                    <a:pt x="738778" y="1035326"/>
                  </a:cubicBezTo>
                  <a:cubicBezTo>
                    <a:pt x="742148" y="1026265"/>
                    <a:pt x="744674" y="1016913"/>
                    <a:pt x="746322" y="1007387"/>
                  </a:cubicBezTo>
                  <a:cubicBezTo>
                    <a:pt x="751335" y="987293"/>
                    <a:pt x="754746" y="966833"/>
                    <a:pt x="756519" y="946200"/>
                  </a:cubicBezTo>
                  <a:cubicBezTo>
                    <a:pt x="759593" y="929343"/>
                    <a:pt x="768487" y="891439"/>
                    <a:pt x="783202" y="832487"/>
                  </a:cubicBezTo>
                  <a:cubicBezTo>
                    <a:pt x="798010" y="773535"/>
                    <a:pt x="805274" y="743640"/>
                    <a:pt x="805274" y="742662"/>
                  </a:cubicBezTo>
                  <a:cubicBezTo>
                    <a:pt x="808098" y="724362"/>
                    <a:pt x="813704" y="706602"/>
                    <a:pt x="821898" y="689997"/>
                  </a:cubicBezTo>
                  <a:cubicBezTo>
                    <a:pt x="828265" y="680804"/>
                    <a:pt x="831320" y="669721"/>
                    <a:pt x="830559" y="658565"/>
                  </a:cubicBezTo>
                  <a:cubicBezTo>
                    <a:pt x="830343" y="639555"/>
                    <a:pt x="833415" y="620650"/>
                    <a:pt x="839640" y="602686"/>
                  </a:cubicBezTo>
                  <a:cubicBezTo>
                    <a:pt x="842898" y="588717"/>
                    <a:pt x="847555" y="565434"/>
                    <a:pt x="853608" y="532838"/>
                  </a:cubicBezTo>
                  <a:cubicBezTo>
                    <a:pt x="859895" y="500009"/>
                    <a:pt x="866181" y="469975"/>
                    <a:pt x="872747" y="443013"/>
                  </a:cubicBezTo>
                  <a:cubicBezTo>
                    <a:pt x="878212" y="419496"/>
                    <a:pt x="885450" y="396427"/>
                    <a:pt x="894400" y="374003"/>
                  </a:cubicBezTo>
                  <a:cubicBezTo>
                    <a:pt x="912074" y="328006"/>
                    <a:pt x="926453" y="280809"/>
                    <a:pt x="937426" y="232770"/>
                  </a:cubicBezTo>
                  <a:cubicBezTo>
                    <a:pt x="940333" y="217902"/>
                    <a:pt x="944540" y="203317"/>
                    <a:pt x="949999" y="189185"/>
                  </a:cubicBezTo>
                  <a:cubicBezTo>
                    <a:pt x="956313" y="171797"/>
                    <a:pt x="960396" y="153678"/>
                    <a:pt x="962153" y="135262"/>
                  </a:cubicBezTo>
                  <a:cubicBezTo>
                    <a:pt x="961997" y="133776"/>
                    <a:pt x="961997" y="132278"/>
                    <a:pt x="962153" y="130792"/>
                  </a:cubicBezTo>
                  <a:cubicBezTo>
                    <a:pt x="962300" y="129352"/>
                    <a:pt x="962300" y="127901"/>
                    <a:pt x="962153" y="126461"/>
                  </a:cubicBezTo>
                  <a:cubicBezTo>
                    <a:pt x="960492" y="112085"/>
                    <a:pt x="951803" y="99471"/>
                    <a:pt x="938964" y="92794"/>
                  </a:cubicBezTo>
                  <a:cubicBezTo>
                    <a:pt x="912834" y="78208"/>
                    <a:pt x="885198" y="66498"/>
                    <a:pt x="856542" y="57870"/>
                  </a:cubicBezTo>
                  <a:cubicBezTo>
                    <a:pt x="827877" y="47228"/>
                    <a:pt x="798270" y="39323"/>
                    <a:pt x="768114" y="34262"/>
                  </a:cubicBezTo>
                  <a:cubicBezTo>
                    <a:pt x="762587" y="35060"/>
                    <a:pt x="757582" y="37963"/>
                    <a:pt x="754145" y="42364"/>
                  </a:cubicBezTo>
                  <a:cubicBezTo>
                    <a:pt x="749488" y="47486"/>
                    <a:pt x="730583" y="111560"/>
                    <a:pt x="697428" y="234586"/>
                  </a:cubicBezTo>
                  <a:cubicBezTo>
                    <a:pt x="664273" y="357612"/>
                    <a:pt x="644529" y="425179"/>
                    <a:pt x="638197" y="437286"/>
                  </a:cubicBezTo>
                  <a:cubicBezTo>
                    <a:pt x="633704" y="448616"/>
                    <a:pt x="625271" y="457942"/>
                    <a:pt x="614448" y="463549"/>
                  </a:cubicBezTo>
                  <a:cubicBezTo>
                    <a:pt x="580391" y="475900"/>
                    <a:pt x="545583" y="486072"/>
                    <a:pt x="510234" y="494003"/>
                  </a:cubicBezTo>
                  <a:cubicBezTo>
                    <a:pt x="475876" y="503880"/>
                    <a:pt x="440929" y="511578"/>
                    <a:pt x="405602" y="517052"/>
                  </a:cubicBezTo>
                  <a:lnTo>
                    <a:pt x="402669" y="517052"/>
                  </a:lnTo>
                  <a:cubicBezTo>
                    <a:pt x="401502" y="515655"/>
                    <a:pt x="401133" y="513757"/>
                    <a:pt x="401691" y="512023"/>
                  </a:cubicBezTo>
                  <a:cubicBezTo>
                    <a:pt x="402016" y="509432"/>
                    <a:pt x="403196" y="507023"/>
                    <a:pt x="405043" y="505178"/>
                  </a:cubicBezTo>
                  <a:cubicBezTo>
                    <a:pt x="410241" y="490598"/>
                    <a:pt x="413939" y="475526"/>
                    <a:pt x="416079" y="460196"/>
                  </a:cubicBezTo>
                  <a:cubicBezTo>
                    <a:pt x="420550" y="431418"/>
                    <a:pt x="429863" y="387600"/>
                    <a:pt x="444018" y="328742"/>
                  </a:cubicBezTo>
                  <a:cubicBezTo>
                    <a:pt x="449298" y="313190"/>
                    <a:pt x="452949" y="297132"/>
                    <a:pt x="454915" y="280826"/>
                  </a:cubicBezTo>
                  <a:cubicBezTo>
                    <a:pt x="459025" y="260768"/>
                    <a:pt x="464964" y="241128"/>
                    <a:pt x="472657" y="222153"/>
                  </a:cubicBezTo>
                  <a:cubicBezTo>
                    <a:pt x="481489" y="201320"/>
                    <a:pt x="486233" y="178982"/>
                    <a:pt x="486627" y="156356"/>
                  </a:cubicBezTo>
                  <a:cubicBezTo>
                    <a:pt x="485788" y="140710"/>
                    <a:pt x="487465" y="132748"/>
                    <a:pt x="491376" y="132468"/>
                  </a:cubicBezTo>
                  <a:cubicBezTo>
                    <a:pt x="495288" y="132189"/>
                    <a:pt x="494450" y="129395"/>
                    <a:pt x="494588" y="123528"/>
                  </a:cubicBezTo>
                  <a:cubicBezTo>
                    <a:pt x="494715" y="117232"/>
                    <a:pt x="493624" y="110970"/>
                    <a:pt x="491376" y="105088"/>
                  </a:cubicBezTo>
                  <a:cubicBezTo>
                    <a:pt x="490149" y="100263"/>
                    <a:pt x="487347" y="95985"/>
                    <a:pt x="483413" y="92934"/>
                  </a:cubicBezTo>
                  <a:cubicBezTo>
                    <a:pt x="478384" y="91258"/>
                    <a:pt x="475590" y="84972"/>
                    <a:pt x="475032" y="74215"/>
                  </a:cubicBezTo>
                  <a:cubicBezTo>
                    <a:pt x="471274" y="65965"/>
                    <a:pt x="464310" y="59607"/>
                    <a:pt x="455753" y="56613"/>
                  </a:cubicBezTo>
                  <a:cubicBezTo>
                    <a:pt x="445136" y="51864"/>
                    <a:pt x="419711" y="42644"/>
                    <a:pt x="379619" y="28674"/>
                  </a:cubicBezTo>
                  <a:cubicBezTo>
                    <a:pt x="319456" y="8930"/>
                    <a:pt x="284951" y="-662"/>
                    <a:pt x="276104" y="-104"/>
                  </a:cubicBezTo>
                  <a:cubicBezTo>
                    <a:pt x="267465" y="1132"/>
                    <a:pt x="259674" y="5757"/>
                    <a:pt x="254451" y="12748"/>
                  </a:cubicBezTo>
                  <a:cubicBezTo>
                    <a:pt x="241506" y="26346"/>
                    <a:pt x="213566" y="124412"/>
                    <a:pt x="170633" y="306949"/>
                  </a:cubicBezTo>
                  <a:cubicBezTo>
                    <a:pt x="161786" y="347927"/>
                    <a:pt x="147211" y="410045"/>
                    <a:pt x="126908" y="493304"/>
                  </a:cubicBezTo>
                  <a:cubicBezTo>
                    <a:pt x="106605" y="576563"/>
                    <a:pt x="95988" y="619776"/>
                    <a:pt x="95057" y="622942"/>
                  </a:cubicBezTo>
                  <a:cubicBezTo>
                    <a:pt x="93381" y="629927"/>
                    <a:pt x="84067" y="668809"/>
                    <a:pt x="67118" y="739589"/>
                  </a:cubicBezTo>
                  <a:cubicBezTo>
                    <a:pt x="50494" y="810555"/>
                    <a:pt x="39179" y="860845"/>
                    <a:pt x="31216" y="890880"/>
                  </a:cubicBezTo>
                  <a:cubicBezTo>
                    <a:pt x="9237" y="982614"/>
                    <a:pt x="-1194" y="1038865"/>
                    <a:pt x="-76" y="1059633"/>
                  </a:cubicBezTo>
                  <a:cubicBezTo>
                    <a:pt x="-374" y="1069134"/>
                    <a:pt x="1095" y="1078608"/>
                    <a:pt x="4254" y="1087573"/>
                  </a:cubicBezTo>
                  <a:cubicBezTo>
                    <a:pt x="7965" y="1092557"/>
                    <a:pt x="13389" y="1095990"/>
                    <a:pt x="19482" y="1097212"/>
                  </a:cubicBezTo>
                  <a:cubicBezTo>
                    <a:pt x="32216" y="1101320"/>
                    <a:pt x="44097" y="1107711"/>
                    <a:pt x="54546" y="1116071"/>
                  </a:cubicBezTo>
                  <a:cubicBezTo>
                    <a:pt x="79757" y="1135232"/>
                    <a:pt x="108123" y="1149840"/>
                    <a:pt x="138364" y="1159237"/>
                  </a:cubicBezTo>
                  <a:cubicBezTo>
                    <a:pt x="166077" y="1169791"/>
                    <a:pt x="195461" y="1175280"/>
                    <a:pt x="225115" y="1175442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8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293608" y="3380562"/>
              <a:ext cx="1501568" cy="1408096"/>
            </a:xfrm>
            <a:custGeom>
              <a:avLst/>
              <a:gdLst>
                <a:gd name="connsiteX0" fmla="*/ 891318 w 1501568"/>
                <a:gd name="connsiteY0" fmla="*/ 1294331 h 1408096"/>
                <a:gd name="connsiteX1" fmla="*/ 951807 w 1501568"/>
                <a:gd name="connsiteY1" fmla="*/ 1309418 h 1408096"/>
                <a:gd name="connsiteX2" fmla="*/ 973041 w 1501568"/>
                <a:gd name="connsiteY2" fmla="*/ 1299220 h 1408096"/>
                <a:gd name="connsiteX3" fmla="*/ 998186 w 1501568"/>
                <a:gd name="connsiteY3" fmla="*/ 1259966 h 1408096"/>
                <a:gd name="connsiteX4" fmla="*/ 1033390 w 1501568"/>
                <a:gd name="connsiteY4" fmla="*/ 1202970 h 1408096"/>
                <a:gd name="connsiteX5" fmla="*/ 1063285 w 1501568"/>
                <a:gd name="connsiteY5" fmla="*/ 1149745 h 1408096"/>
                <a:gd name="connsiteX6" fmla="*/ 1102400 w 1501568"/>
                <a:gd name="connsiteY6" fmla="*/ 1082551 h 1408096"/>
                <a:gd name="connsiteX7" fmla="*/ 1141515 w 1501568"/>
                <a:gd name="connsiteY7" fmla="*/ 1015497 h 1408096"/>
                <a:gd name="connsiteX8" fmla="*/ 1226590 w 1501568"/>
                <a:gd name="connsiteY8" fmla="*/ 852052 h 1408096"/>
                <a:gd name="connsiteX9" fmla="*/ 1308172 w 1501568"/>
                <a:gd name="connsiteY9" fmla="*/ 710260 h 1408096"/>
                <a:gd name="connsiteX10" fmla="*/ 1336950 w 1501568"/>
                <a:gd name="connsiteY10" fmla="*/ 652705 h 1408096"/>
                <a:gd name="connsiteX11" fmla="*/ 1363771 w 1501568"/>
                <a:gd name="connsiteY11" fmla="*/ 595150 h 1408096"/>
                <a:gd name="connsiteX12" fmla="*/ 1377741 w 1501568"/>
                <a:gd name="connsiteY12" fmla="*/ 553242 h 1408096"/>
                <a:gd name="connsiteX13" fmla="*/ 1387799 w 1501568"/>
                <a:gd name="connsiteY13" fmla="*/ 501973 h 1408096"/>
                <a:gd name="connsiteX14" fmla="*/ 1393247 w 1501568"/>
                <a:gd name="connsiteY14" fmla="*/ 467328 h 1408096"/>
                <a:gd name="connsiteX15" fmla="*/ 1385844 w 1501568"/>
                <a:gd name="connsiteY15" fmla="*/ 464115 h 1408096"/>
                <a:gd name="connsiteX16" fmla="*/ 1359022 w 1501568"/>
                <a:gd name="connsiteY16" fmla="*/ 505325 h 1408096"/>
                <a:gd name="connsiteX17" fmla="*/ 1346170 w 1501568"/>
                <a:gd name="connsiteY17" fmla="*/ 538573 h 1408096"/>
                <a:gd name="connsiteX18" fmla="*/ 1339045 w 1501568"/>
                <a:gd name="connsiteY18" fmla="*/ 506303 h 1408096"/>
                <a:gd name="connsiteX19" fmla="*/ 1346030 w 1501568"/>
                <a:gd name="connsiteY19" fmla="*/ 466071 h 1408096"/>
                <a:gd name="connsiteX20" fmla="*/ 1373969 w 1501568"/>
                <a:gd name="connsiteY20" fmla="*/ 394127 h 1408096"/>
                <a:gd name="connsiteX21" fmla="*/ 1413364 w 1501568"/>
                <a:gd name="connsiteY21" fmla="*/ 332381 h 1408096"/>
                <a:gd name="connsiteX22" fmla="*/ 1419650 w 1501568"/>
                <a:gd name="connsiteY22" fmla="*/ 313942 h 1408096"/>
                <a:gd name="connsiteX23" fmla="*/ 1461559 w 1501568"/>
                <a:gd name="connsiteY23" fmla="*/ 219367 h 1408096"/>
                <a:gd name="connsiteX24" fmla="*/ 1501373 w 1501568"/>
                <a:gd name="connsiteY24" fmla="*/ 112359 h 1408096"/>
                <a:gd name="connsiteX25" fmla="*/ 1477345 w 1501568"/>
                <a:gd name="connsiteY25" fmla="*/ 68355 h 1408096"/>
                <a:gd name="connsiteX26" fmla="*/ 1357206 w 1501568"/>
                <a:gd name="connsiteY26" fmla="*/ 20160 h 1408096"/>
                <a:gd name="connsiteX27" fmla="*/ 1303143 w 1501568"/>
                <a:gd name="connsiteY27" fmla="*/ 60951 h 1408096"/>
                <a:gd name="connsiteX28" fmla="*/ 1290634 w 1501568"/>
                <a:gd name="connsiteY28" fmla="*/ 76242 h 1408096"/>
                <a:gd name="connsiteX29" fmla="*/ 1283167 w 1501568"/>
                <a:gd name="connsiteY29" fmla="*/ 74921 h 1408096"/>
                <a:gd name="connsiteX30" fmla="*/ 1267660 w 1501568"/>
                <a:gd name="connsiteY30" fmla="*/ 72965 h 1408096"/>
                <a:gd name="connsiteX31" fmla="*/ 1098069 w 1501568"/>
                <a:gd name="connsiteY31" fmla="*/ 369540 h 1408096"/>
                <a:gd name="connsiteX32" fmla="*/ 989106 w 1501568"/>
                <a:gd name="connsiteY32" fmla="*/ 576012 h 1408096"/>
                <a:gd name="connsiteX33" fmla="*/ 947197 w 1501568"/>
                <a:gd name="connsiteY33" fmla="*/ 650610 h 1408096"/>
                <a:gd name="connsiteX34" fmla="*/ 944962 w 1501568"/>
                <a:gd name="connsiteY34" fmla="*/ 570983 h 1408096"/>
                <a:gd name="connsiteX35" fmla="*/ 954321 w 1501568"/>
                <a:gd name="connsiteY35" fmla="*/ 329727 h 1408096"/>
                <a:gd name="connsiteX36" fmla="*/ 957953 w 1501568"/>
                <a:gd name="connsiteY36" fmla="*/ 222720 h 1408096"/>
                <a:gd name="connsiteX37" fmla="*/ 957954 w 1501568"/>
                <a:gd name="connsiteY37" fmla="*/ 175642 h 1408096"/>
                <a:gd name="connsiteX38" fmla="*/ 922750 w 1501568"/>
                <a:gd name="connsiteY38" fmla="*/ 159437 h 1408096"/>
                <a:gd name="connsiteX39" fmla="*/ 786267 w 1501568"/>
                <a:gd name="connsiteY39" fmla="*/ 110124 h 1408096"/>
                <a:gd name="connsiteX40" fmla="*/ 683450 w 1501568"/>
                <a:gd name="connsiteY40" fmla="*/ 82185 h 1408096"/>
                <a:gd name="connsiteX41" fmla="*/ 654533 w 1501568"/>
                <a:gd name="connsiteY41" fmla="*/ 84560 h 1408096"/>
                <a:gd name="connsiteX42" fmla="*/ 637490 w 1501568"/>
                <a:gd name="connsiteY42" fmla="*/ 104536 h 1408096"/>
                <a:gd name="connsiteX43" fmla="*/ 466502 w 1501568"/>
                <a:gd name="connsiteY43" fmla="*/ 444557 h 1408096"/>
                <a:gd name="connsiteX44" fmla="*/ 410623 w 1501568"/>
                <a:gd name="connsiteY44" fmla="*/ 550587 h 1408096"/>
                <a:gd name="connsiteX45" fmla="*/ 405594 w 1501568"/>
                <a:gd name="connsiteY45" fmla="*/ 523765 h 1408096"/>
                <a:gd name="connsiteX46" fmla="*/ 403359 w 1501568"/>
                <a:gd name="connsiteY46" fmla="*/ 444138 h 1408096"/>
                <a:gd name="connsiteX47" fmla="*/ 408807 w 1501568"/>
                <a:gd name="connsiteY47" fmla="*/ 300810 h 1408096"/>
                <a:gd name="connsiteX48" fmla="*/ 414116 w 1501568"/>
                <a:gd name="connsiteY48" fmla="*/ 191986 h 1408096"/>
                <a:gd name="connsiteX49" fmla="*/ 413138 w 1501568"/>
                <a:gd name="connsiteY49" fmla="*/ 103279 h 1408096"/>
                <a:gd name="connsiteX50" fmla="*/ 367038 w 1501568"/>
                <a:gd name="connsiteY50" fmla="*/ 85677 h 1408096"/>
                <a:gd name="connsiteX51" fmla="*/ 109018 w 1501568"/>
                <a:gd name="connsiteY51" fmla="*/ -96 h 1408096"/>
                <a:gd name="connsiteX52" fmla="*/ 89880 w 1501568"/>
                <a:gd name="connsiteY52" fmla="*/ 15410 h 1408096"/>
                <a:gd name="connsiteX53" fmla="*/ 56632 w 1501568"/>
                <a:gd name="connsiteY53" fmla="*/ 393708 h 1408096"/>
                <a:gd name="connsiteX54" fmla="*/ 24782 w 1501568"/>
                <a:gd name="connsiteY54" fmla="*/ 835288 h 1408096"/>
                <a:gd name="connsiteX55" fmla="*/ 55 w 1501568"/>
                <a:gd name="connsiteY55" fmla="*/ 1238452 h 1408096"/>
                <a:gd name="connsiteX56" fmla="*/ 2151 w 1501568"/>
                <a:gd name="connsiteY56" fmla="*/ 1245577 h 1408096"/>
                <a:gd name="connsiteX57" fmla="*/ 2151 w 1501568"/>
                <a:gd name="connsiteY57" fmla="*/ 1249209 h 1408096"/>
                <a:gd name="connsiteX58" fmla="*/ 125363 w 1501568"/>
                <a:gd name="connsiteY58" fmla="*/ 1322549 h 1408096"/>
                <a:gd name="connsiteX59" fmla="*/ 270647 w 1501568"/>
                <a:gd name="connsiteY59" fmla="*/ 1402176 h 1408096"/>
                <a:gd name="connsiteX60" fmla="*/ 299844 w 1501568"/>
                <a:gd name="connsiteY60" fmla="*/ 1407904 h 1408096"/>
                <a:gd name="connsiteX61" fmla="*/ 320379 w 1501568"/>
                <a:gd name="connsiteY61" fmla="*/ 1383317 h 1408096"/>
                <a:gd name="connsiteX62" fmla="*/ 330437 w 1501568"/>
                <a:gd name="connsiteY62" fmla="*/ 1368370 h 1408096"/>
                <a:gd name="connsiteX63" fmla="*/ 369273 w 1501568"/>
                <a:gd name="connsiteY63" fmla="*/ 1312491 h 1408096"/>
                <a:gd name="connsiteX64" fmla="*/ 453929 w 1501568"/>
                <a:gd name="connsiteY64" fmla="*/ 1163296 h 1408096"/>
                <a:gd name="connsiteX65" fmla="*/ 526990 w 1501568"/>
                <a:gd name="connsiteY65" fmla="*/ 1031003 h 1408096"/>
                <a:gd name="connsiteX66" fmla="*/ 563590 w 1501568"/>
                <a:gd name="connsiteY66" fmla="*/ 967581 h 1408096"/>
                <a:gd name="connsiteX67" fmla="*/ 575046 w 1501568"/>
                <a:gd name="connsiteY67" fmla="*/ 945229 h 1408096"/>
                <a:gd name="connsiteX68" fmla="*/ 590552 w 1501568"/>
                <a:gd name="connsiteY68" fmla="*/ 911981 h 1408096"/>
                <a:gd name="connsiteX69" fmla="*/ 607874 w 1501568"/>
                <a:gd name="connsiteY69" fmla="*/ 878454 h 1408096"/>
                <a:gd name="connsiteX70" fmla="*/ 629946 w 1501568"/>
                <a:gd name="connsiteY70" fmla="*/ 813915 h 1408096"/>
                <a:gd name="connsiteX71" fmla="*/ 647688 w 1501568"/>
                <a:gd name="connsiteY71" fmla="*/ 985043 h 1408096"/>
                <a:gd name="connsiteX72" fmla="*/ 656489 w 1501568"/>
                <a:gd name="connsiteY72" fmla="*/ 1158406 h 1408096"/>
                <a:gd name="connsiteX73" fmla="*/ 679259 w 1501568"/>
                <a:gd name="connsiteY73" fmla="*/ 1177125 h 1408096"/>
                <a:gd name="connsiteX74" fmla="*/ 784451 w 1501568"/>
                <a:gd name="connsiteY74" fmla="*/ 1234261 h 1408096"/>
                <a:gd name="connsiteX75" fmla="*/ 891318 w 1501568"/>
                <a:gd name="connsiteY75" fmla="*/ 1294331 h 1408096"/>
                <a:gd name="connsiteX76" fmla="*/ 1273248 w 1501568"/>
                <a:gd name="connsiteY76" fmla="*/ 116131 h 1408096"/>
                <a:gd name="connsiteX77" fmla="*/ 1277015 w 1501568"/>
                <a:gd name="connsiteY77" fmla="*/ 119624 h 1408096"/>
                <a:gd name="connsiteX78" fmla="*/ 1273522 w 1501568"/>
                <a:gd name="connsiteY78" fmla="*/ 123390 h 1408096"/>
                <a:gd name="connsiteX79" fmla="*/ 1269756 w 1501568"/>
                <a:gd name="connsiteY79" fmla="*/ 119903 h 1408096"/>
                <a:gd name="connsiteX80" fmla="*/ 1272550 w 1501568"/>
                <a:gd name="connsiteY80" fmla="*/ 116131 h 140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501568" h="1408096">
                  <a:moveTo>
                    <a:pt x="891318" y="1294331"/>
                  </a:moveTo>
                  <a:cubicBezTo>
                    <a:pt x="900399" y="1305925"/>
                    <a:pt x="920515" y="1310955"/>
                    <a:pt x="951807" y="1309418"/>
                  </a:cubicBezTo>
                  <a:cubicBezTo>
                    <a:pt x="965777" y="1308580"/>
                    <a:pt x="973320" y="1305227"/>
                    <a:pt x="973041" y="1299220"/>
                  </a:cubicBezTo>
                  <a:cubicBezTo>
                    <a:pt x="972761" y="1293213"/>
                    <a:pt x="981143" y="1281199"/>
                    <a:pt x="998186" y="1259966"/>
                  </a:cubicBezTo>
                  <a:cubicBezTo>
                    <a:pt x="1011399" y="1241921"/>
                    <a:pt x="1023170" y="1222863"/>
                    <a:pt x="1033390" y="1202970"/>
                  </a:cubicBezTo>
                  <a:cubicBezTo>
                    <a:pt x="1047359" y="1176287"/>
                    <a:pt x="1057557" y="1158546"/>
                    <a:pt x="1063285" y="1149745"/>
                  </a:cubicBezTo>
                  <a:cubicBezTo>
                    <a:pt x="1071108" y="1138569"/>
                    <a:pt x="1084099" y="1116078"/>
                    <a:pt x="1102400" y="1082551"/>
                  </a:cubicBezTo>
                  <a:cubicBezTo>
                    <a:pt x="1120700" y="1049024"/>
                    <a:pt x="1133552" y="1026672"/>
                    <a:pt x="1141515" y="1015497"/>
                  </a:cubicBezTo>
                  <a:cubicBezTo>
                    <a:pt x="1173968" y="963247"/>
                    <a:pt x="1202408" y="908608"/>
                    <a:pt x="1226590" y="852052"/>
                  </a:cubicBezTo>
                  <a:cubicBezTo>
                    <a:pt x="1263842" y="769259"/>
                    <a:pt x="1291036" y="721995"/>
                    <a:pt x="1308172" y="710260"/>
                  </a:cubicBezTo>
                  <a:cubicBezTo>
                    <a:pt x="1319523" y="692006"/>
                    <a:pt x="1329157" y="672738"/>
                    <a:pt x="1336950" y="652705"/>
                  </a:cubicBezTo>
                  <a:cubicBezTo>
                    <a:pt x="1344923" y="633084"/>
                    <a:pt x="1353874" y="613875"/>
                    <a:pt x="1363771" y="595150"/>
                  </a:cubicBezTo>
                  <a:cubicBezTo>
                    <a:pt x="1372155" y="582712"/>
                    <a:pt x="1376985" y="568222"/>
                    <a:pt x="1377741" y="553242"/>
                  </a:cubicBezTo>
                  <a:cubicBezTo>
                    <a:pt x="1377488" y="535638"/>
                    <a:pt x="1380914" y="518176"/>
                    <a:pt x="1387799" y="501973"/>
                  </a:cubicBezTo>
                  <a:cubicBezTo>
                    <a:pt x="1393946" y="481158"/>
                    <a:pt x="1395762" y="469703"/>
                    <a:pt x="1393247" y="467328"/>
                  </a:cubicBezTo>
                  <a:cubicBezTo>
                    <a:pt x="1391308" y="465311"/>
                    <a:pt x="1388641" y="464154"/>
                    <a:pt x="1385844" y="464115"/>
                  </a:cubicBezTo>
                  <a:cubicBezTo>
                    <a:pt x="1374947" y="464115"/>
                    <a:pt x="1366007" y="478085"/>
                    <a:pt x="1359022" y="505325"/>
                  </a:cubicBezTo>
                  <a:cubicBezTo>
                    <a:pt x="1353993" y="527258"/>
                    <a:pt x="1349802" y="538294"/>
                    <a:pt x="1346170" y="538573"/>
                  </a:cubicBezTo>
                  <a:cubicBezTo>
                    <a:pt x="1331828" y="539318"/>
                    <a:pt x="1329453" y="528561"/>
                    <a:pt x="1339045" y="506303"/>
                  </a:cubicBezTo>
                  <a:cubicBezTo>
                    <a:pt x="1345143" y="493827"/>
                    <a:pt x="1347565" y="479873"/>
                    <a:pt x="1346030" y="466071"/>
                  </a:cubicBezTo>
                  <a:cubicBezTo>
                    <a:pt x="1346030" y="456758"/>
                    <a:pt x="1355343" y="432776"/>
                    <a:pt x="1373969" y="394127"/>
                  </a:cubicBezTo>
                  <a:cubicBezTo>
                    <a:pt x="1393108" y="355711"/>
                    <a:pt x="1406239" y="335035"/>
                    <a:pt x="1413364" y="332381"/>
                  </a:cubicBezTo>
                  <a:cubicBezTo>
                    <a:pt x="1418113" y="329774"/>
                    <a:pt x="1420209" y="323627"/>
                    <a:pt x="1419650" y="313942"/>
                  </a:cubicBezTo>
                  <a:cubicBezTo>
                    <a:pt x="1419650" y="306677"/>
                    <a:pt x="1433620" y="275245"/>
                    <a:pt x="1461559" y="219367"/>
                  </a:cubicBezTo>
                  <a:cubicBezTo>
                    <a:pt x="1489498" y="166142"/>
                    <a:pt x="1502211" y="130380"/>
                    <a:pt x="1501373" y="112359"/>
                  </a:cubicBezTo>
                  <a:cubicBezTo>
                    <a:pt x="1498770" y="95328"/>
                    <a:pt x="1490265" y="79753"/>
                    <a:pt x="1477345" y="68355"/>
                  </a:cubicBezTo>
                  <a:cubicBezTo>
                    <a:pt x="1446134" y="35701"/>
                    <a:pt x="1402332" y="18129"/>
                    <a:pt x="1357206" y="20160"/>
                  </a:cubicBezTo>
                  <a:cubicBezTo>
                    <a:pt x="1323586" y="21836"/>
                    <a:pt x="1305565" y="35433"/>
                    <a:pt x="1303143" y="60951"/>
                  </a:cubicBezTo>
                  <a:cubicBezTo>
                    <a:pt x="1303911" y="68628"/>
                    <a:pt x="1298311" y="75474"/>
                    <a:pt x="1290634" y="76242"/>
                  </a:cubicBezTo>
                  <a:cubicBezTo>
                    <a:pt x="1288071" y="76499"/>
                    <a:pt x="1285486" y="76041"/>
                    <a:pt x="1283167" y="74921"/>
                  </a:cubicBezTo>
                  <a:cubicBezTo>
                    <a:pt x="1278086" y="73699"/>
                    <a:pt x="1272886" y="73043"/>
                    <a:pt x="1267660" y="72965"/>
                  </a:cubicBezTo>
                  <a:cubicBezTo>
                    <a:pt x="1252015" y="73803"/>
                    <a:pt x="1195484" y="172662"/>
                    <a:pt x="1098069" y="369540"/>
                  </a:cubicBezTo>
                  <a:cubicBezTo>
                    <a:pt x="1065194" y="436502"/>
                    <a:pt x="1028873" y="505325"/>
                    <a:pt x="989106" y="576012"/>
                  </a:cubicBezTo>
                  <a:lnTo>
                    <a:pt x="947197" y="650610"/>
                  </a:lnTo>
                  <a:lnTo>
                    <a:pt x="944962" y="570983"/>
                  </a:lnTo>
                  <a:cubicBezTo>
                    <a:pt x="943989" y="490457"/>
                    <a:pt x="947113" y="409935"/>
                    <a:pt x="954321" y="329727"/>
                  </a:cubicBezTo>
                  <a:cubicBezTo>
                    <a:pt x="958507" y="294221"/>
                    <a:pt x="959722" y="258428"/>
                    <a:pt x="957953" y="222720"/>
                  </a:cubicBezTo>
                  <a:lnTo>
                    <a:pt x="957954" y="175642"/>
                  </a:lnTo>
                  <a:lnTo>
                    <a:pt x="922750" y="159437"/>
                  </a:lnTo>
                  <a:cubicBezTo>
                    <a:pt x="884473" y="143232"/>
                    <a:pt x="838979" y="126795"/>
                    <a:pt x="786267" y="110124"/>
                  </a:cubicBezTo>
                  <a:cubicBezTo>
                    <a:pt x="752744" y="98244"/>
                    <a:pt x="718375" y="88904"/>
                    <a:pt x="683450" y="82185"/>
                  </a:cubicBezTo>
                  <a:cubicBezTo>
                    <a:pt x="673746" y="81290"/>
                    <a:pt x="663961" y="82093"/>
                    <a:pt x="654533" y="84560"/>
                  </a:cubicBezTo>
                  <a:cubicBezTo>
                    <a:pt x="647218" y="89631"/>
                    <a:pt x="641346" y="96514"/>
                    <a:pt x="637490" y="104536"/>
                  </a:cubicBezTo>
                  <a:cubicBezTo>
                    <a:pt x="602845" y="158180"/>
                    <a:pt x="545849" y="271520"/>
                    <a:pt x="466502" y="444557"/>
                  </a:cubicBezTo>
                  <a:cubicBezTo>
                    <a:pt x="433813" y="514964"/>
                    <a:pt x="415187" y="550308"/>
                    <a:pt x="410623" y="550587"/>
                  </a:cubicBezTo>
                  <a:cubicBezTo>
                    <a:pt x="408202" y="550587"/>
                    <a:pt x="406525" y="541646"/>
                    <a:pt x="405594" y="523765"/>
                  </a:cubicBezTo>
                  <a:cubicBezTo>
                    <a:pt x="404057" y="493591"/>
                    <a:pt x="403359" y="467049"/>
                    <a:pt x="403359" y="444138"/>
                  </a:cubicBezTo>
                  <a:cubicBezTo>
                    <a:pt x="403359" y="356036"/>
                    <a:pt x="405175" y="308260"/>
                    <a:pt x="408807" y="300810"/>
                  </a:cubicBezTo>
                  <a:cubicBezTo>
                    <a:pt x="413991" y="264783"/>
                    <a:pt x="415769" y="228347"/>
                    <a:pt x="414116" y="191986"/>
                  </a:cubicBezTo>
                  <a:lnTo>
                    <a:pt x="413138" y="103279"/>
                  </a:lnTo>
                  <a:lnTo>
                    <a:pt x="367038" y="85677"/>
                  </a:lnTo>
                  <a:cubicBezTo>
                    <a:pt x="214676" y="27470"/>
                    <a:pt x="128669" y="-1121"/>
                    <a:pt x="109018" y="-96"/>
                  </a:cubicBezTo>
                  <a:cubicBezTo>
                    <a:pt x="99595" y="-637"/>
                    <a:pt x="91306" y="6079"/>
                    <a:pt x="89880" y="15410"/>
                  </a:cubicBezTo>
                  <a:cubicBezTo>
                    <a:pt x="82057" y="50707"/>
                    <a:pt x="70975" y="176806"/>
                    <a:pt x="56632" y="393708"/>
                  </a:cubicBezTo>
                  <a:cubicBezTo>
                    <a:pt x="45177" y="572892"/>
                    <a:pt x="34560" y="720086"/>
                    <a:pt x="24782" y="835288"/>
                  </a:cubicBezTo>
                  <a:cubicBezTo>
                    <a:pt x="6621" y="1070444"/>
                    <a:pt x="-1621" y="1204832"/>
                    <a:pt x="55" y="1238452"/>
                  </a:cubicBezTo>
                  <a:cubicBezTo>
                    <a:pt x="212" y="1240954"/>
                    <a:pt x="928" y="1243389"/>
                    <a:pt x="2151" y="1245577"/>
                  </a:cubicBezTo>
                  <a:lnTo>
                    <a:pt x="2151" y="1249209"/>
                  </a:lnTo>
                  <a:cubicBezTo>
                    <a:pt x="4665" y="1252748"/>
                    <a:pt x="45736" y="1277194"/>
                    <a:pt x="125363" y="1322549"/>
                  </a:cubicBezTo>
                  <a:cubicBezTo>
                    <a:pt x="204990" y="1367904"/>
                    <a:pt x="253418" y="1394446"/>
                    <a:pt x="270647" y="1402176"/>
                  </a:cubicBezTo>
                  <a:cubicBezTo>
                    <a:pt x="279779" y="1406400"/>
                    <a:pt x="289793" y="1408364"/>
                    <a:pt x="299844" y="1407904"/>
                  </a:cubicBezTo>
                  <a:cubicBezTo>
                    <a:pt x="313813" y="1407904"/>
                    <a:pt x="321217" y="1398963"/>
                    <a:pt x="320379" y="1383317"/>
                  </a:cubicBezTo>
                  <a:cubicBezTo>
                    <a:pt x="319642" y="1376550"/>
                    <a:pt x="323890" y="1370236"/>
                    <a:pt x="330437" y="1368370"/>
                  </a:cubicBezTo>
                  <a:cubicBezTo>
                    <a:pt x="346060" y="1351754"/>
                    <a:pt x="359146" y="1332926"/>
                    <a:pt x="369273" y="1312491"/>
                  </a:cubicBezTo>
                  <a:cubicBezTo>
                    <a:pt x="409785" y="1233144"/>
                    <a:pt x="438143" y="1183412"/>
                    <a:pt x="453929" y="1163296"/>
                  </a:cubicBezTo>
                  <a:cubicBezTo>
                    <a:pt x="482139" y="1121440"/>
                    <a:pt x="506588" y="1077170"/>
                    <a:pt x="526990" y="1031003"/>
                  </a:cubicBezTo>
                  <a:cubicBezTo>
                    <a:pt x="542077" y="996544"/>
                    <a:pt x="554278" y="975404"/>
                    <a:pt x="563590" y="967581"/>
                  </a:cubicBezTo>
                  <a:cubicBezTo>
                    <a:pt x="570975" y="962575"/>
                    <a:pt x="575294" y="954147"/>
                    <a:pt x="575046" y="945229"/>
                  </a:cubicBezTo>
                  <a:cubicBezTo>
                    <a:pt x="577400" y="933039"/>
                    <a:pt x="582726" y="921619"/>
                    <a:pt x="590552" y="911981"/>
                  </a:cubicBezTo>
                  <a:cubicBezTo>
                    <a:pt x="598201" y="901878"/>
                    <a:pt x="604060" y="890538"/>
                    <a:pt x="607874" y="878454"/>
                  </a:cubicBezTo>
                  <a:cubicBezTo>
                    <a:pt x="615418" y="836546"/>
                    <a:pt x="622682" y="814334"/>
                    <a:pt x="629946" y="813915"/>
                  </a:cubicBezTo>
                  <a:cubicBezTo>
                    <a:pt x="637211" y="813496"/>
                    <a:pt x="641821" y="870631"/>
                    <a:pt x="647688" y="985043"/>
                  </a:cubicBezTo>
                  <a:lnTo>
                    <a:pt x="656489" y="1158406"/>
                  </a:lnTo>
                  <a:lnTo>
                    <a:pt x="679259" y="1177125"/>
                  </a:lnTo>
                  <a:cubicBezTo>
                    <a:pt x="685406" y="1181782"/>
                    <a:pt x="720470" y="1200827"/>
                    <a:pt x="784451" y="1234261"/>
                  </a:cubicBezTo>
                  <a:cubicBezTo>
                    <a:pt x="848432" y="1267695"/>
                    <a:pt x="884054" y="1287719"/>
                    <a:pt x="891318" y="1294331"/>
                  </a:cubicBezTo>
                  <a:close/>
                  <a:moveTo>
                    <a:pt x="1273248" y="116131"/>
                  </a:moveTo>
                  <a:cubicBezTo>
                    <a:pt x="1275253" y="116056"/>
                    <a:pt x="1276939" y="117619"/>
                    <a:pt x="1277015" y="119624"/>
                  </a:cubicBezTo>
                  <a:cubicBezTo>
                    <a:pt x="1277090" y="121629"/>
                    <a:pt x="1275527" y="123315"/>
                    <a:pt x="1273522" y="123390"/>
                  </a:cubicBezTo>
                  <a:cubicBezTo>
                    <a:pt x="1271520" y="123466"/>
                    <a:pt x="1269835" y="121906"/>
                    <a:pt x="1269756" y="119903"/>
                  </a:cubicBezTo>
                  <a:cubicBezTo>
                    <a:pt x="1268499" y="117528"/>
                    <a:pt x="1270035" y="116271"/>
                    <a:pt x="1272550" y="116131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9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1614065" y="3298310"/>
              <a:ext cx="699602" cy="1467935"/>
            </a:xfrm>
            <a:custGeom>
              <a:avLst/>
              <a:gdLst>
                <a:gd name="connsiteX0" fmla="*/ 421891 w 699602"/>
                <a:gd name="connsiteY0" fmla="*/ 1036143 h 1467935"/>
                <a:gd name="connsiteX1" fmla="*/ 423428 w 699602"/>
                <a:gd name="connsiteY1" fmla="*/ 1030695 h 1467935"/>
                <a:gd name="connsiteX2" fmla="*/ 424964 w 699602"/>
                <a:gd name="connsiteY2" fmla="*/ 1025107 h 1467935"/>
                <a:gd name="connsiteX3" fmla="*/ 428038 w 699602"/>
                <a:gd name="connsiteY3" fmla="*/ 1014071 h 1467935"/>
                <a:gd name="connsiteX4" fmla="*/ 457514 w 699602"/>
                <a:gd name="connsiteY4" fmla="*/ 917541 h 1467935"/>
                <a:gd name="connsiteX5" fmla="*/ 492298 w 699602"/>
                <a:gd name="connsiteY5" fmla="*/ 817099 h 1467935"/>
                <a:gd name="connsiteX6" fmla="*/ 501378 w 699602"/>
                <a:gd name="connsiteY6" fmla="*/ 784131 h 1467935"/>
                <a:gd name="connsiteX7" fmla="*/ 520935 w 699602"/>
                <a:gd name="connsiteY7" fmla="*/ 705202 h 1467935"/>
                <a:gd name="connsiteX8" fmla="*/ 543567 w 699602"/>
                <a:gd name="connsiteY8" fmla="*/ 615378 h 1467935"/>
                <a:gd name="connsiteX9" fmla="*/ 579329 w 699602"/>
                <a:gd name="connsiteY9" fmla="*/ 499430 h 1467935"/>
                <a:gd name="connsiteX10" fmla="*/ 594695 w 699602"/>
                <a:gd name="connsiteY10" fmla="*/ 446206 h 1467935"/>
                <a:gd name="connsiteX11" fmla="*/ 621936 w 699602"/>
                <a:gd name="connsiteY11" fmla="*/ 377754 h 1467935"/>
                <a:gd name="connsiteX12" fmla="*/ 649037 w 699602"/>
                <a:gd name="connsiteY12" fmla="*/ 303994 h 1467935"/>
                <a:gd name="connsiteX13" fmla="*/ 656720 w 699602"/>
                <a:gd name="connsiteY13" fmla="*/ 277312 h 1467935"/>
                <a:gd name="connsiteX14" fmla="*/ 664264 w 699602"/>
                <a:gd name="connsiteY14" fmla="*/ 249373 h 1467935"/>
                <a:gd name="connsiteX15" fmla="*/ 679072 w 699602"/>
                <a:gd name="connsiteY15" fmla="*/ 219618 h 1467935"/>
                <a:gd name="connsiteX16" fmla="*/ 688152 w 699602"/>
                <a:gd name="connsiteY16" fmla="*/ 201876 h 1467935"/>
                <a:gd name="connsiteX17" fmla="*/ 693740 w 699602"/>
                <a:gd name="connsiteY17" fmla="*/ 187906 h 1467935"/>
                <a:gd name="connsiteX18" fmla="*/ 699188 w 699602"/>
                <a:gd name="connsiteY18" fmla="*/ 151446 h 1467935"/>
                <a:gd name="connsiteX19" fmla="*/ 690388 w 699602"/>
                <a:gd name="connsiteY19" fmla="*/ 121132 h 1467935"/>
                <a:gd name="connsiteX20" fmla="*/ 686196 w 699602"/>
                <a:gd name="connsiteY20" fmla="*/ 110515 h 1467935"/>
                <a:gd name="connsiteX21" fmla="*/ 677954 w 699602"/>
                <a:gd name="connsiteY21" fmla="*/ 90957 h 1467935"/>
                <a:gd name="connsiteX22" fmla="*/ 542449 w 699602"/>
                <a:gd name="connsiteY22" fmla="*/ 41784 h 1467935"/>
                <a:gd name="connsiteX23" fmla="*/ 405407 w 699602"/>
                <a:gd name="connsiteY23" fmla="*/ -125 h 1467935"/>
                <a:gd name="connsiteX24" fmla="*/ 363498 w 699602"/>
                <a:gd name="connsiteY24" fmla="*/ 94450 h 1467935"/>
                <a:gd name="connsiteX25" fmla="*/ 222265 w 699602"/>
                <a:gd name="connsiteY25" fmla="*/ 449279 h 1467935"/>
                <a:gd name="connsiteX26" fmla="*/ 151718 w 699602"/>
                <a:gd name="connsiteY26" fmla="*/ 662874 h 1467935"/>
                <a:gd name="connsiteX27" fmla="*/ 80892 w 699602"/>
                <a:gd name="connsiteY27" fmla="*/ 945341 h 1467935"/>
                <a:gd name="connsiteX28" fmla="*/ 11044 w 699602"/>
                <a:gd name="connsiteY28" fmla="*/ 1272929 h 1467935"/>
                <a:gd name="connsiteX29" fmla="*/ -132 w 699602"/>
                <a:gd name="connsiteY29" fmla="*/ 1374907 h 1467935"/>
                <a:gd name="connsiteX30" fmla="*/ 2243 w 699602"/>
                <a:gd name="connsiteY30" fmla="*/ 1385664 h 1467935"/>
                <a:gd name="connsiteX31" fmla="*/ 19426 w 699602"/>
                <a:gd name="connsiteY31" fmla="*/ 1368481 h 1467935"/>
                <a:gd name="connsiteX32" fmla="*/ 23896 w 699602"/>
                <a:gd name="connsiteY32" fmla="*/ 1350181 h 1467935"/>
                <a:gd name="connsiteX33" fmla="*/ 39262 w 699602"/>
                <a:gd name="connsiteY33" fmla="*/ 1367503 h 1467935"/>
                <a:gd name="connsiteX34" fmla="*/ 57004 w 699602"/>
                <a:gd name="connsiteY34" fmla="*/ 1395442 h 1467935"/>
                <a:gd name="connsiteX35" fmla="*/ 63150 w 699602"/>
                <a:gd name="connsiteY35" fmla="*/ 1407736 h 1467935"/>
                <a:gd name="connsiteX36" fmla="*/ 80473 w 699602"/>
                <a:gd name="connsiteY36" fmla="*/ 1430367 h 1467935"/>
                <a:gd name="connsiteX37" fmla="*/ 107015 w 699602"/>
                <a:gd name="connsiteY37" fmla="*/ 1452578 h 1467935"/>
                <a:gd name="connsiteX38" fmla="*/ 123639 w 699602"/>
                <a:gd name="connsiteY38" fmla="*/ 1459004 h 1467935"/>
                <a:gd name="connsiteX39" fmla="*/ 129506 w 699602"/>
                <a:gd name="connsiteY39" fmla="*/ 1467805 h 1467935"/>
                <a:gd name="connsiteX40" fmla="*/ 161776 w 699602"/>
                <a:gd name="connsiteY40" fmla="*/ 1425896 h 1467935"/>
                <a:gd name="connsiteX41" fmla="*/ 178540 w 699602"/>
                <a:gd name="connsiteY41" fmla="*/ 1399633 h 1467935"/>
                <a:gd name="connsiteX42" fmla="*/ 190553 w 699602"/>
                <a:gd name="connsiteY42" fmla="*/ 1384546 h 1467935"/>
                <a:gd name="connsiteX43" fmla="*/ 184128 w 699602"/>
                <a:gd name="connsiteY43" fmla="*/ 1401170 h 1467935"/>
                <a:gd name="connsiteX44" fmla="*/ 179518 w 699602"/>
                <a:gd name="connsiteY44" fmla="*/ 1417794 h 1467935"/>
                <a:gd name="connsiteX45" fmla="*/ 183429 w 699602"/>
                <a:gd name="connsiteY45" fmla="*/ 1422963 h 1467935"/>
                <a:gd name="connsiteX46" fmla="*/ 239308 w 699602"/>
                <a:gd name="connsiteY46" fmla="*/ 1371275 h 1467935"/>
                <a:gd name="connsiteX47" fmla="*/ 270600 w 699602"/>
                <a:gd name="connsiteY47" fmla="*/ 1346130 h 1467935"/>
                <a:gd name="connsiteX48" fmla="*/ 286944 w 699602"/>
                <a:gd name="connsiteY48" fmla="*/ 1348924 h 1467935"/>
                <a:gd name="connsiteX49" fmla="*/ 316979 w 699602"/>
                <a:gd name="connsiteY49" fmla="*/ 1332021 h 1467935"/>
                <a:gd name="connsiteX50" fmla="*/ 339051 w 699602"/>
                <a:gd name="connsiteY50" fmla="*/ 1287457 h 1467935"/>
                <a:gd name="connsiteX51" fmla="*/ 354418 w 699602"/>
                <a:gd name="connsiteY51" fmla="*/ 1249600 h 1467935"/>
                <a:gd name="connsiteX52" fmla="*/ 385570 w 699602"/>
                <a:gd name="connsiteY52" fmla="*/ 1169135 h 1467935"/>
                <a:gd name="connsiteX53" fmla="*/ 406385 w 699602"/>
                <a:gd name="connsiteY53" fmla="*/ 1098448 h 1467935"/>
                <a:gd name="connsiteX54" fmla="*/ 420354 w 699602"/>
                <a:gd name="connsiteY54" fmla="*/ 1043408 h 1467935"/>
                <a:gd name="connsiteX55" fmla="*/ 421891 w 699602"/>
                <a:gd name="connsiteY55" fmla="*/ 1036143 h 1467935"/>
                <a:gd name="connsiteX56" fmla="*/ 192929 w 699602"/>
                <a:gd name="connsiteY56" fmla="*/ 1375466 h 1467935"/>
                <a:gd name="connsiteX57" fmla="*/ 188657 w 699602"/>
                <a:gd name="connsiteY57" fmla="*/ 1372612 h 1467935"/>
                <a:gd name="connsiteX58" fmla="*/ 191511 w 699602"/>
                <a:gd name="connsiteY58" fmla="*/ 1368341 h 1467935"/>
                <a:gd name="connsiteX59" fmla="*/ 192929 w 699602"/>
                <a:gd name="connsiteY59" fmla="*/ 1368341 h 1467935"/>
                <a:gd name="connsiteX60" fmla="*/ 198656 w 699602"/>
                <a:gd name="connsiteY60" fmla="*/ 1371694 h 1467935"/>
                <a:gd name="connsiteX61" fmla="*/ 192929 w 699602"/>
                <a:gd name="connsiteY61" fmla="*/ 1375466 h 1467935"/>
                <a:gd name="connsiteX62" fmla="*/ 240146 w 699602"/>
                <a:gd name="connsiteY62" fmla="*/ 1199728 h 1467935"/>
                <a:gd name="connsiteX63" fmla="*/ 236374 w 699602"/>
                <a:gd name="connsiteY63" fmla="*/ 1196235 h 1467935"/>
                <a:gd name="connsiteX64" fmla="*/ 238973 w 699602"/>
                <a:gd name="connsiteY64" fmla="*/ 1192508 h 1467935"/>
                <a:gd name="connsiteX65" fmla="*/ 239727 w 699602"/>
                <a:gd name="connsiteY65" fmla="*/ 1192464 h 1467935"/>
                <a:gd name="connsiteX66" fmla="*/ 243476 w 699602"/>
                <a:gd name="connsiteY66" fmla="*/ 1195366 h 1467935"/>
                <a:gd name="connsiteX67" fmla="*/ 243499 w 699602"/>
                <a:gd name="connsiteY67" fmla="*/ 1195956 h 1467935"/>
                <a:gd name="connsiteX68" fmla="*/ 240900 w 699602"/>
                <a:gd name="connsiteY68" fmla="*/ 1199683 h 1467935"/>
                <a:gd name="connsiteX69" fmla="*/ 240146 w 699602"/>
                <a:gd name="connsiteY69" fmla="*/ 1199728 h 1467935"/>
                <a:gd name="connsiteX70" fmla="*/ 248248 w 699602"/>
                <a:gd name="connsiteY70" fmla="*/ 1182964 h 1467935"/>
                <a:gd name="connsiteX71" fmla="*/ 242660 w 699602"/>
                <a:gd name="connsiteY71" fmla="*/ 1179611 h 1467935"/>
                <a:gd name="connsiteX72" fmla="*/ 247969 w 699602"/>
                <a:gd name="connsiteY72" fmla="*/ 1175840 h 1467935"/>
                <a:gd name="connsiteX73" fmla="*/ 251696 w 699602"/>
                <a:gd name="connsiteY73" fmla="*/ 1178439 h 1467935"/>
                <a:gd name="connsiteX74" fmla="*/ 251741 w 699602"/>
                <a:gd name="connsiteY74" fmla="*/ 1179193 h 1467935"/>
                <a:gd name="connsiteX75" fmla="*/ 248248 w 699602"/>
                <a:gd name="connsiteY75" fmla="*/ 1182545 h 1467935"/>
                <a:gd name="connsiteX76" fmla="*/ 254395 w 699602"/>
                <a:gd name="connsiteY76" fmla="*/ 1159216 h 1467935"/>
                <a:gd name="connsiteX77" fmla="*/ 250544 w 699602"/>
                <a:gd name="connsiteY77" fmla="*/ 1156803 h 1467935"/>
                <a:gd name="connsiteX78" fmla="*/ 250483 w 699602"/>
                <a:gd name="connsiteY78" fmla="*/ 1155723 h 1467935"/>
                <a:gd name="connsiteX79" fmla="*/ 253386 w 699602"/>
                <a:gd name="connsiteY79" fmla="*/ 1151974 h 1467935"/>
                <a:gd name="connsiteX80" fmla="*/ 253976 w 699602"/>
                <a:gd name="connsiteY80" fmla="*/ 1151952 h 1467935"/>
                <a:gd name="connsiteX81" fmla="*/ 257703 w 699602"/>
                <a:gd name="connsiteY81" fmla="*/ 1154551 h 1467935"/>
                <a:gd name="connsiteX82" fmla="*/ 257747 w 699602"/>
                <a:gd name="connsiteY82" fmla="*/ 1155305 h 1467935"/>
                <a:gd name="connsiteX83" fmla="*/ 254395 w 699602"/>
                <a:gd name="connsiteY83" fmla="*/ 1158797 h 1467935"/>
                <a:gd name="connsiteX84" fmla="*/ 260681 w 699602"/>
                <a:gd name="connsiteY84" fmla="*/ 1142592 h 1467935"/>
                <a:gd name="connsiteX85" fmla="*/ 256944 w 699602"/>
                <a:gd name="connsiteY85" fmla="*/ 1140007 h 1467935"/>
                <a:gd name="connsiteX86" fmla="*/ 256909 w 699602"/>
                <a:gd name="connsiteY86" fmla="*/ 1139099 h 1467935"/>
                <a:gd name="connsiteX87" fmla="*/ 260402 w 699602"/>
                <a:gd name="connsiteY87" fmla="*/ 1135328 h 1467935"/>
                <a:gd name="connsiteX88" fmla="*/ 265990 w 699602"/>
                <a:gd name="connsiteY88" fmla="*/ 1138680 h 1467935"/>
                <a:gd name="connsiteX89" fmla="*/ 260681 w 699602"/>
                <a:gd name="connsiteY89" fmla="*/ 1142173 h 1467935"/>
                <a:gd name="connsiteX90" fmla="*/ 275768 w 699602"/>
                <a:gd name="connsiteY90" fmla="*/ 1118285 h 1467935"/>
                <a:gd name="connsiteX91" fmla="*/ 266269 w 699602"/>
                <a:gd name="connsiteY91" fmla="*/ 1126806 h 1467935"/>
                <a:gd name="connsiteX92" fmla="*/ 268364 w 699602"/>
                <a:gd name="connsiteY92" fmla="*/ 1114932 h 1467935"/>
                <a:gd name="connsiteX93" fmla="*/ 275768 w 699602"/>
                <a:gd name="connsiteY93" fmla="*/ 1081964 h 1467935"/>
                <a:gd name="connsiteX94" fmla="*/ 280658 w 699602"/>
                <a:gd name="connsiteY94" fmla="*/ 1070928 h 1467935"/>
                <a:gd name="connsiteX95" fmla="*/ 284988 w 699602"/>
                <a:gd name="connsiteY95" fmla="*/ 1084897 h 1467935"/>
                <a:gd name="connsiteX96" fmla="*/ 275768 w 699602"/>
                <a:gd name="connsiteY96" fmla="*/ 1117865 h 1467935"/>
                <a:gd name="connsiteX97" fmla="*/ 289738 w 699602"/>
                <a:gd name="connsiteY97" fmla="*/ 1061428 h 1467935"/>
                <a:gd name="connsiteX98" fmla="*/ 285966 w 699602"/>
                <a:gd name="connsiteY98" fmla="*/ 1057936 h 1467935"/>
                <a:gd name="connsiteX99" fmla="*/ 289459 w 699602"/>
                <a:gd name="connsiteY99" fmla="*/ 1054164 h 1467935"/>
                <a:gd name="connsiteX100" fmla="*/ 293196 w 699602"/>
                <a:gd name="connsiteY100" fmla="*/ 1056749 h 1467935"/>
                <a:gd name="connsiteX101" fmla="*/ 293231 w 699602"/>
                <a:gd name="connsiteY101" fmla="*/ 1057656 h 1467935"/>
                <a:gd name="connsiteX102" fmla="*/ 289953 w 699602"/>
                <a:gd name="connsiteY102" fmla="*/ 1061082 h 1467935"/>
                <a:gd name="connsiteX103" fmla="*/ 289180 w 699602"/>
                <a:gd name="connsiteY103" fmla="*/ 1061009 h 146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99602" h="1467935">
                  <a:moveTo>
                    <a:pt x="421891" y="1036143"/>
                  </a:moveTo>
                  <a:lnTo>
                    <a:pt x="423428" y="1030695"/>
                  </a:lnTo>
                  <a:lnTo>
                    <a:pt x="424964" y="1025107"/>
                  </a:lnTo>
                  <a:cubicBezTo>
                    <a:pt x="425626" y="1021337"/>
                    <a:pt x="426655" y="1017641"/>
                    <a:pt x="428038" y="1014071"/>
                  </a:cubicBezTo>
                  <a:cubicBezTo>
                    <a:pt x="429015" y="1010439"/>
                    <a:pt x="438934" y="978309"/>
                    <a:pt x="457514" y="917541"/>
                  </a:cubicBezTo>
                  <a:cubicBezTo>
                    <a:pt x="466527" y="883221"/>
                    <a:pt x="478156" y="849643"/>
                    <a:pt x="492298" y="817099"/>
                  </a:cubicBezTo>
                  <a:cubicBezTo>
                    <a:pt x="498927" y="807435"/>
                    <a:pt x="502124" y="795826"/>
                    <a:pt x="501378" y="784131"/>
                  </a:cubicBezTo>
                  <a:cubicBezTo>
                    <a:pt x="502597" y="756785"/>
                    <a:pt x="509245" y="729954"/>
                    <a:pt x="520935" y="705202"/>
                  </a:cubicBezTo>
                  <a:cubicBezTo>
                    <a:pt x="524009" y="694120"/>
                    <a:pt x="531552" y="664178"/>
                    <a:pt x="543567" y="615378"/>
                  </a:cubicBezTo>
                  <a:cubicBezTo>
                    <a:pt x="552852" y="575964"/>
                    <a:pt x="564800" y="537226"/>
                    <a:pt x="579329" y="499430"/>
                  </a:cubicBezTo>
                  <a:cubicBezTo>
                    <a:pt x="587246" y="482618"/>
                    <a:pt x="592433" y="464651"/>
                    <a:pt x="594695" y="446206"/>
                  </a:cubicBezTo>
                  <a:cubicBezTo>
                    <a:pt x="602597" y="422937"/>
                    <a:pt x="611689" y="400090"/>
                    <a:pt x="621936" y="377754"/>
                  </a:cubicBezTo>
                  <a:cubicBezTo>
                    <a:pt x="640376" y="334588"/>
                    <a:pt x="649875" y="310001"/>
                    <a:pt x="649037" y="303994"/>
                  </a:cubicBezTo>
                  <a:cubicBezTo>
                    <a:pt x="649919" y="294700"/>
                    <a:pt x="652524" y="285652"/>
                    <a:pt x="656720" y="277312"/>
                  </a:cubicBezTo>
                  <a:cubicBezTo>
                    <a:pt x="660995" y="268566"/>
                    <a:pt x="663555" y="259082"/>
                    <a:pt x="664264" y="249373"/>
                  </a:cubicBezTo>
                  <a:cubicBezTo>
                    <a:pt x="664129" y="237651"/>
                    <a:pt x="669639" y="226579"/>
                    <a:pt x="679072" y="219618"/>
                  </a:cubicBezTo>
                  <a:cubicBezTo>
                    <a:pt x="684495" y="215274"/>
                    <a:pt x="687800" y="208816"/>
                    <a:pt x="688152" y="201876"/>
                  </a:cubicBezTo>
                  <a:cubicBezTo>
                    <a:pt x="687850" y="196621"/>
                    <a:pt x="689897" y="191504"/>
                    <a:pt x="693740" y="187906"/>
                  </a:cubicBezTo>
                  <a:cubicBezTo>
                    <a:pt x="698350" y="183995"/>
                    <a:pt x="700166" y="171981"/>
                    <a:pt x="699188" y="151446"/>
                  </a:cubicBezTo>
                  <a:cubicBezTo>
                    <a:pt x="698211" y="130911"/>
                    <a:pt x="695137" y="120852"/>
                    <a:pt x="690388" y="121132"/>
                  </a:cubicBezTo>
                  <a:cubicBezTo>
                    <a:pt x="685638" y="121411"/>
                    <a:pt x="684101" y="117779"/>
                    <a:pt x="686196" y="110515"/>
                  </a:cubicBezTo>
                  <a:cubicBezTo>
                    <a:pt x="688631" y="102856"/>
                    <a:pt x="685136" y="94564"/>
                    <a:pt x="677954" y="90957"/>
                  </a:cubicBezTo>
                  <a:cubicBezTo>
                    <a:pt x="672926" y="86301"/>
                    <a:pt x="627757" y="69910"/>
                    <a:pt x="542449" y="41784"/>
                  </a:cubicBezTo>
                  <a:cubicBezTo>
                    <a:pt x="457141" y="13659"/>
                    <a:pt x="411460" y="-311"/>
                    <a:pt x="405407" y="-125"/>
                  </a:cubicBezTo>
                  <a:cubicBezTo>
                    <a:pt x="402892" y="-125"/>
                    <a:pt x="388923" y="31586"/>
                    <a:pt x="363498" y="94450"/>
                  </a:cubicBezTo>
                  <a:cubicBezTo>
                    <a:pt x="340215" y="156009"/>
                    <a:pt x="293137" y="274285"/>
                    <a:pt x="222265" y="449279"/>
                  </a:cubicBezTo>
                  <a:cubicBezTo>
                    <a:pt x="174023" y="570349"/>
                    <a:pt x="150508" y="641547"/>
                    <a:pt x="151718" y="662874"/>
                  </a:cubicBezTo>
                  <a:cubicBezTo>
                    <a:pt x="152370" y="677217"/>
                    <a:pt x="128761" y="771372"/>
                    <a:pt x="80892" y="945341"/>
                  </a:cubicBezTo>
                  <a:cubicBezTo>
                    <a:pt x="49507" y="1052651"/>
                    <a:pt x="26160" y="1162150"/>
                    <a:pt x="11044" y="1272929"/>
                  </a:cubicBezTo>
                  <a:cubicBezTo>
                    <a:pt x="3221" y="1333743"/>
                    <a:pt x="-504" y="1367736"/>
                    <a:pt x="-132" y="1374907"/>
                  </a:cubicBezTo>
                  <a:cubicBezTo>
                    <a:pt x="-164" y="1378626"/>
                    <a:pt x="648" y="1382304"/>
                    <a:pt x="2243" y="1385664"/>
                  </a:cubicBezTo>
                  <a:cubicBezTo>
                    <a:pt x="8483" y="1391438"/>
                    <a:pt x="14210" y="1385710"/>
                    <a:pt x="19426" y="1368481"/>
                  </a:cubicBezTo>
                  <a:lnTo>
                    <a:pt x="23896" y="1350181"/>
                  </a:lnTo>
                  <a:lnTo>
                    <a:pt x="39262" y="1367503"/>
                  </a:lnTo>
                  <a:cubicBezTo>
                    <a:pt x="47747" y="1374910"/>
                    <a:pt x="53908" y="1384613"/>
                    <a:pt x="57004" y="1395442"/>
                  </a:cubicBezTo>
                  <a:cubicBezTo>
                    <a:pt x="57004" y="1403824"/>
                    <a:pt x="59518" y="1408015"/>
                    <a:pt x="63150" y="1407736"/>
                  </a:cubicBezTo>
                  <a:cubicBezTo>
                    <a:pt x="66783" y="1407456"/>
                    <a:pt x="72510" y="1415140"/>
                    <a:pt x="80473" y="1430367"/>
                  </a:cubicBezTo>
                  <a:cubicBezTo>
                    <a:pt x="88435" y="1445593"/>
                    <a:pt x="97376" y="1453137"/>
                    <a:pt x="107015" y="1452578"/>
                  </a:cubicBezTo>
                  <a:cubicBezTo>
                    <a:pt x="116654" y="1452019"/>
                    <a:pt x="123360" y="1454255"/>
                    <a:pt x="123639" y="1459004"/>
                  </a:cubicBezTo>
                  <a:cubicBezTo>
                    <a:pt x="123918" y="1463754"/>
                    <a:pt x="125874" y="1467945"/>
                    <a:pt x="129506" y="1467805"/>
                  </a:cubicBezTo>
                  <a:cubicBezTo>
                    <a:pt x="135560" y="1467805"/>
                    <a:pt x="146316" y="1453835"/>
                    <a:pt x="161776" y="1425896"/>
                  </a:cubicBezTo>
                  <a:lnTo>
                    <a:pt x="178540" y="1399633"/>
                  </a:lnTo>
                  <a:lnTo>
                    <a:pt x="190553" y="1384546"/>
                  </a:lnTo>
                  <a:cubicBezTo>
                    <a:pt x="189364" y="1390410"/>
                    <a:pt x="187191" y="1396030"/>
                    <a:pt x="184128" y="1401170"/>
                  </a:cubicBezTo>
                  <a:cubicBezTo>
                    <a:pt x="181427" y="1406321"/>
                    <a:pt x="179856" y="1411988"/>
                    <a:pt x="179518" y="1417794"/>
                  </a:cubicBezTo>
                  <a:cubicBezTo>
                    <a:pt x="179518" y="1421286"/>
                    <a:pt x="180915" y="1423102"/>
                    <a:pt x="183429" y="1422963"/>
                  </a:cubicBezTo>
                  <a:cubicBezTo>
                    <a:pt x="199075" y="1422125"/>
                    <a:pt x="217702" y="1404895"/>
                    <a:pt x="239308" y="1371275"/>
                  </a:cubicBezTo>
                  <a:cubicBezTo>
                    <a:pt x="250344" y="1351438"/>
                    <a:pt x="260681" y="1343336"/>
                    <a:pt x="270600" y="1346130"/>
                  </a:cubicBezTo>
                  <a:cubicBezTo>
                    <a:pt x="275881" y="1347857"/>
                    <a:pt x="281389" y="1348798"/>
                    <a:pt x="286944" y="1348924"/>
                  </a:cubicBezTo>
                  <a:cubicBezTo>
                    <a:pt x="299045" y="1348283"/>
                    <a:pt x="310153" y="1342032"/>
                    <a:pt x="316979" y="1332021"/>
                  </a:cubicBezTo>
                  <a:cubicBezTo>
                    <a:pt x="326382" y="1318271"/>
                    <a:pt x="333812" y="1303270"/>
                    <a:pt x="339051" y="1287457"/>
                  </a:cubicBezTo>
                  <a:cubicBezTo>
                    <a:pt x="343418" y="1274545"/>
                    <a:pt x="348550" y="1261903"/>
                    <a:pt x="354418" y="1249600"/>
                  </a:cubicBezTo>
                  <a:cubicBezTo>
                    <a:pt x="366403" y="1223425"/>
                    <a:pt x="376805" y="1196555"/>
                    <a:pt x="385570" y="1169135"/>
                  </a:cubicBezTo>
                  <a:cubicBezTo>
                    <a:pt x="394761" y="1146295"/>
                    <a:pt x="401731" y="1122624"/>
                    <a:pt x="406385" y="1098448"/>
                  </a:cubicBezTo>
                  <a:cubicBezTo>
                    <a:pt x="404853" y="1079063"/>
                    <a:pt x="409764" y="1059716"/>
                    <a:pt x="420354" y="1043408"/>
                  </a:cubicBezTo>
                  <a:cubicBezTo>
                    <a:pt x="419795" y="1041172"/>
                    <a:pt x="420773" y="1038658"/>
                    <a:pt x="421891" y="1036143"/>
                  </a:cubicBezTo>
                  <a:close/>
                  <a:moveTo>
                    <a:pt x="192929" y="1375466"/>
                  </a:moveTo>
                  <a:cubicBezTo>
                    <a:pt x="190961" y="1375857"/>
                    <a:pt x="189049" y="1374580"/>
                    <a:pt x="188657" y="1372612"/>
                  </a:cubicBezTo>
                  <a:cubicBezTo>
                    <a:pt x="188266" y="1370645"/>
                    <a:pt x="189543" y="1368733"/>
                    <a:pt x="191511" y="1368341"/>
                  </a:cubicBezTo>
                  <a:cubicBezTo>
                    <a:pt x="191979" y="1368248"/>
                    <a:pt x="192460" y="1368248"/>
                    <a:pt x="192929" y="1368341"/>
                  </a:cubicBezTo>
                  <a:cubicBezTo>
                    <a:pt x="196561" y="1368341"/>
                    <a:pt x="198516" y="1369179"/>
                    <a:pt x="198656" y="1371694"/>
                  </a:cubicBezTo>
                  <a:cubicBezTo>
                    <a:pt x="198796" y="1374208"/>
                    <a:pt x="196561" y="1375326"/>
                    <a:pt x="192929" y="1375466"/>
                  </a:cubicBezTo>
                  <a:close/>
                  <a:moveTo>
                    <a:pt x="240146" y="1199728"/>
                  </a:moveTo>
                  <a:cubicBezTo>
                    <a:pt x="237632" y="1199728"/>
                    <a:pt x="236514" y="1198750"/>
                    <a:pt x="236374" y="1196235"/>
                  </a:cubicBezTo>
                  <a:cubicBezTo>
                    <a:pt x="236063" y="1194488"/>
                    <a:pt x="237226" y="1192820"/>
                    <a:pt x="238973" y="1192508"/>
                  </a:cubicBezTo>
                  <a:cubicBezTo>
                    <a:pt x="239222" y="1192464"/>
                    <a:pt x="239475" y="1192449"/>
                    <a:pt x="239727" y="1192464"/>
                  </a:cubicBezTo>
                  <a:cubicBezTo>
                    <a:pt x="241564" y="1192230"/>
                    <a:pt x="243243" y="1193529"/>
                    <a:pt x="243476" y="1195366"/>
                  </a:cubicBezTo>
                  <a:cubicBezTo>
                    <a:pt x="243501" y="1195562"/>
                    <a:pt x="243509" y="1195759"/>
                    <a:pt x="243499" y="1195956"/>
                  </a:cubicBezTo>
                  <a:cubicBezTo>
                    <a:pt x="243811" y="1197703"/>
                    <a:pt x="242647" y="1199372"/>
                    <a:pt x="240900" y="1199683"/>
                  </a:cubicBezTo>
                  <a:cubicBezTo>
                    <a:pt x="240652" y="1199728"/>
                    <a:pt x="240398" y="1199743"/>
                    <a:pt x="240146" y="1199728"/>
                  </a:cubicBezTo>
                  <a:close/>
                  <a:moveTo>
                    <a:pt x="248248" y="1182964"/>
                  </a:moveTo>
                  <a:cubicBezTo>
                    <a:pt x="244756" y="1182964"/>
                    <a:pt x="242800" y="1182126"/>
                    <a:pt x="242660" y="1179611"/>
                  </a:cubicBezTo>
                  <a:cubicBezTo>
                    <a:pt x="242521" y="1177097"/>
                    <a:pt x="244337" y="1175979"/>
                    <a:pt x="247969" y="1175840"/>
                  </a:cubicBezTo>
                  <a:cubicBezTo>
                    <a:pt x="249716" y="1175528"/>
                    <a:pt x="251385" y="1176691"/>
                    <a:pt x="251696" y="1178439"/>
                  </a:cubicBezTo>
                  <a:cubicBezTo>
                    <a:pt x="251741" y="1178687"/>
                    <a:pt x="251755" y="1178940"/>
                    <a:pt x="251741" y="1179193"/>
                  </a:cubicBezTo>
                  <a:cubicBezTo>
                    <a:pt x="251880" y="1181288"/>
                    <a:pt x="250763" y="1182545"/>
                    <a:pt x="248248" y="1182545"/>
                  </a:cubicBezTo>
                  <a:close/>
                  <a:moveTo>
                    <a:pt x="254395" y="1159216"/>
                  </a:moveTo>
                  <a:cubicBezTo>
                    <a:pt x="252665" y="1159613"/>
                    <a:pt x="250942" y="1158532"/>
                    <a:pt x="250544" y="1156803"/>
                  </a:cubicBezTo>
                  <a:cubicBezTo>
                    <a:pt x="250463" y="1156449"/>
                    <a:pt x="250442" y="1156084"/>
                    <a:pt x="250483" y="1155723"/>
                  </a:cubicBezTo>
                  <a:cubicBezTo>
                    <a:pt x="250250" y="1153886"/>
                    <a:pt x="251549" y="1152208"/>
                    <a:pt x="253386" y="1151974"/>
                  </a:cubicBezTo>
                  <a:cubicBezTo>
                    <a:pt x="253582" y="1151950"/>
                    <a:pt x="253779" y="1151942"/>
                    <a:pt x="253976" y="1151952"/>
                  </a:cubicBezTo>
                  <a:cubicBezTo>
                    <a:pt x="255723" y="1151640"/>
                    <a:pt x="257391" y="1152804"/>
                    <a:pt x="257703" y="1154551"/>
                  </a:cubicBezTo>
                  <a:cubicBezTo>
                    <a:pt x="257747" y="1154799"/>
                    <a:pt x="257762" y="1155052"/>
                    <a:pt x="257747" y="1155305"/>
                  </a:cubicBezTo>
                  <a:cubicBezTo>
                    <a:pt x="257887" y="1157819"/>
                    <a:pt x="256770" y="1158657"/>
                    <a:pt x="254395" y="1158797"/>
                  </a:cubicBezTo>
                  <a:close/>
                  <a:moveTo>
                    <a:pt x="260681" y="1142592"/>
                  </a:moveTo>
                  <a:cubicBezTo>
                    <a:pt x="258936" y="1142910"/>
                    <a:pt x="257263" y="1141752"/>
                    <a:pt x="256944" y="1140007"/>
                  </a:cubicBezTo>
                  <a:cubicBezTo>
                    <a:pt x="256890" y="1139707"/>
                    <a:pt x="256878" y="1139402"/>
                    <a:pt x="256909" y="1139099"/>
                  </a:cubicBezTo>
                  <a:cubicBezTo>
                    <a:pt x="256909" y="1136724"/>
                    <a:pt x="257887" y="1135467"/>
                    <a:pt x="260402" y="1135328"/>
                  </a:cubicBezTo>
                  <a:cubicBezTo>
                    <a:pt x="262917" y="1135188"/>
                    <a:pt x="265850" y="1136305"/>
                    <a:pt x="265990" y="1138680"/>
                  </a:cubicBezTo>
                  <a:cubicBezTo>
                    <a:pt x="266129" y="1141055"/>
                    <a:pt x="264314" y="1141893"/>
                    <a:pt x="260681" y="1142173"/>
                  </a:cubicBezTo>
                  <a:close/>
                  <a:moveTo>
                    <a:pt x="275768" y="1118285"/>
                  </a:moveTo>
                  <a:cubicBezTo>
                    <a:pt x="270041" y="1124571"/>
                    <a:pt x="266967" y="1127504"/>
                    <a:pt x="266269" y="1126806"/>
                  </a:cubicBezTo>
                  <a:cubicBezTo>
                    <a:pt x="265571" y="1126108"/>
                    <a:pt x="266269" y="1122336"/>
                    <a:pt x="268364" y="1114932"/>
                  </a:cubicBezTo>
                  <a:cubicBezTo>
                    <a:pt x="272025" y="1104244"/>
                    <a:pt x="274508" y="1093190"/>
                    <a:pt x="275768" y="1081964"/>
                  </a:cubicBezTo>
                  <a:cubicBezTo>
                    <a:pt x="276811" y="1078052"/>
                    <a:pt x="278461" y="1074328"/>
                    <a:pt x="280658" y="1070928"/>
                  </a:cubicBezTo>
                  <a:lnTo>
                    <a:pt x="284988" y="1084897"/>
                  </a:lnTo>
                  <a:cubicBezTo>
                    <a:pt x="287881" y="1096743"/>
                    <a:pt x="284386" y="1109239"/>
                    <a:pt x="275768" y="1117865"/>
                  </a:cubicBezTo>
                  <a:close/>
                  <a:moveTo>
                    <a:pt x="289738" y="1061428"/>
                  </a:moveTo>
                  <a:cubicBezTo>
                    <a:pt x="287363" y="1061428"/>
                    <a:pt x="286106" y="1060450"/>
                    <a:pt x="285966" y="1057936"/>
                  </a:cubicBezTo>
                  <a:cubicBezTo>
                    <a:pt x="285827" y="1055421"/>
                    <a:pt x="286944" y="1054304"/>
                    <a:pt x="289459" y="1054164"/>
                  </a:cubicBezTo>
                  <a:cubicBezTo>
                    <a:pt x="291205" y="1053846"/>
                    <a:pt x="292877" y="1055003"/>
                    <a:pt x="293196" y="1056749"/>
                  </a:cubicBezTo>
                  <a:cubicBezTo>
                    <a:pt x="293250" y="1057048"/>
                    <a:pt x="293262" y="1057354"/>
                    <a:pt x="293231" y="1057656"/>
                  </a:cubicBezTo>
                  <a:cubicBezTo>
                    <a:pt x="293272" y="1059507"/>
                    <a:pt x="291804" y="1061041"/>
                    <a:pt x="289953" y="1061082"/>
                  </a:cubicBezTo>
                  <a:cubicBezTo>
                    <a:pt x="289693" y="1061087"/>
                    <a:pt x="289434" y="1061063"/>
                    <a:pt x="289180" y="1061009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0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2346797" y="3274656"/>
              <a:ext cx="957899" cy="1428263"/>
            </a:xfrm>
            <a:custGeom>
              <a:avLst/>
              <a:gdLst>
                <a:gd name="connsiteX0" fmla="*/ 92882 w 957899"/>
                <a:gd name="connsiteY0" fmla="*/ 1204801 h 1428263"/>
                <a:gd name="connsiteX1" fmla="*/ 59774 w 957899"/>
                <a:gd name="connsiteY1" fmla="*/ 1359166 h 1428263"/>
                <a:gd name="connsiteX2" fmla="*/ 73743 w 957899"/>
                <a:gd name="connsiteY2" fmla="*/ 1386267 h 1428263"/>
                <a:gd name="connsiteX3" fmla="*/ 115652 w 957899"/>
                <a:gd name="connsiteY3" fmla="*/ 1374812 h 1428263"/>
                <a:gd name="connsiteX4" fmla="*/ 160076 w 957899"/>
                <a:gd name="connsiteY4" fmla="*/ 1370760 h 1428263"/>
                <a:gd name="connsiteX5" fmla="*/ 173067 w 957899"/>
                <a:gd name="connsiteY5" fmla="*/ 1386825 h 1428263"/>
                <a:gd name="connsiteX6" fmla="*/ 185919 w 957899"/>
                <a:gd name="connsiteY6" fmla="*/ 1400795 h 1428263"/>
                <a:gd name="connsiteX7" fmla="*/ 217351 w 957899"/>
                <a:gd name="connsiteY7" fmla="*/ 1415883 h 1428263"/>
                <a:gd name="connsiteX8" fmla="*/ 272531 w 957899"/>
                <a:gd name="connsiteY8" fmla="*/ 1422448 h 1428263"/>
                <a:gd name="connsiteX9" fmla="*/ 292788 w 957899"/>
                <a:gd name="connsiteY9" fmla="*/ 1417699 h 1428263"/>
                <a:gd name="connsiteX10" fmla="*/ 308293 w 957899"/>
                <a:gd name="connsiteY10" fmla="*/ 1409457 h 1428263"/>
                <a:gd name="connsiteX11" fmla="*/ 314720 w 957899"/>
                <a:gd name="connsiteY11" fmla="*/ 1409457 h 1428263"/>
                <a:gd name="connsiteX12" fmla="*/ 317095 w 957899"/>
                <a:gd name="connsiteY12" fmla="*/ 1419655 h 1428263"/>
                <a:gd name="connsiteX13" fmla="*/ 345033 w 957899"/>
                <a:gd name="connsiteY13" fmla="*/ 1410714 h 1428263"/>
                <a:gd name="connsiteX14" fmla="*/ 377163 w 957899"/>
                <a:gd name="connsiteY14" fmla="*/ 1382775 h 1428263"/>
                <a:gd name="connsiteX15" fmla="*/ 399515 w 957899"/>
                <a:gd name="connsiteY15" fmla="*/ 1348130 h 1428263"/>
                <a:gd name="connsiteX16" fmla="*/ 417117 w 957899"/>
                <a:gd name="connsiteY16" fmla="*/ 1291413 h 1428263"/>
                <a:gd name="connsiteX17" fmla="*/ 492413 w 957899"/>
                <a:gd name="connsiteY17" fmla="*/ 1049319 h 1428263"/>
                <a:gd name="connsiteX18" fmla="*/ 544520 w 957899"/>
                <a:gd name="connsiteY18" fmla="*/ 866038 h 1428263"/>
                <a:gd name="connsiteX19" fmla="*/ 585451 w 957899"/>
                <a:gd name="connsiteY19" fmla="*/ 720614 h 1428263"/>
                <a:gd name="connsiteX20" fmla="*/ 662564 w 957899"/>
                <a:gd name="connsiteY20" fmla="*/ 444853 h 1428263"/>
                <a:gd name="connsiteX21" fmla="*/ 683797 w 957899"/>
                <a:gd name="connsiteY21" fmla="*/ 402944 h 1428263"/>
                <a:gd name="connsiteX22" fmla="*/ 702796 w 957899"/>
                <a:gd name="connsiteY22" fmla="*/ 392606 h 1428263"/>
                <a:gd name="connsiteX23" fmla="*/ 744705 w 957899"/>
                <a:gd name="connsiteY23" fmla="*/ 381151 h 1428263"/>
                <a:gd name="connsiteX24" fmla="*/ 832993 w 957899"/>
                <a:gd name="connsiteY24" fmla="*/ 358101 h 1428263"/>
                <a:gd name="connsiteX25" fmla="*/ 855344 w 957899"/>
                <a:gd name="connsiteY25" fmla="*/ 360616 h 1428263"/>
                <a:gd name="connsiteX26" fmla="*/ 877556 w 957899"/>
                <a:gd name="connsiteY26" fmla="*/ 357682 h 1428263"/>
                <a:gd name="connsiteX27" fmla="*/ 888452 w 957899"/>
                <a:gd name="connsiteY27" fmla="*/ 351536 h 1428263"/>
                <a:gd name="connsiteX28" fmla="*/ 925053 w 957899"/>
                <a:gd name="connsiteY28" fmla="*/ 338544 h 1428263"/>
                <a:gd name="connsiteX29" fmla="*/ 957742 w 957899"/>
                <a:gd name="connsiteY29" fmla="*/ 321920 h 1428263"/>
                <a:gd name="connsiteX30" fmla="*/ 948941 w 957899"/>
                <a:gd name="connsiteY30" fmla="*/ 259057 h 1428263"/>
                <a:gd name="connsiteX31" fmla="*/ 904099 w 957899"/>
                <a:gd name="connsiteY31" fmla="*/ 35542 h 1428263"/>
                <a:gd name="connsiteX32" fmla="*/ 888593 w 957899"/>
                <a:gd name="connsiteY32" fmla="*/ 4669 h 1428263"/>
                <a:gd name="connsiteX33" fmla="*/ 863168 w 957899"/>
                <a:gd name="connsiteY33" fmla="*/ 339 h 1428263"/>
                <a:gd name="connsiteX34" fmla="*/ 497582 w 957899"/>
                <a:gd name="connsiteY34" fmla="*/ 58033 h 1428263"/>
                <a:gd name="connsiteX35" fmla="*/ -156 w 957899"/>
                <a:gd name="connsiteY35" fmla="*/ 155821 h 1428263"/>
                <a:gd name="connsiteX36" fmla="*/ 29739 w 957899"/>
                <a:gd name="connsiteY36" fmla="*/ 303201 h 1428263"/>
                <a:gd name="connsiteX37" fmla="*/ 62707 w 957899"/>
                <a:gd name="connsiteY37" fmla="*/ 439405 h 1428263"/>
                <a:gd name="connsiteX38" fmla="*/ 79610 w 957899"/>
                <a:gd name="connsiteY38" fmla="*/ 442199 h 1428263"/>
                <a:gd name="connsiteX39" fmla="*/ 184802 w 957899"/>
                <a:gd name="connsiteY39" fmla="*/ 425714 h 1428263"/>
                <a:gd name="connsiteX40" fmla="*/ 306617 w 957899"/>
                <a:gd name="connsiteY40" fmla="*/ 404620 h 1428263"/>
                <a:gd name="connsiteX41" fmla="*/ 219167 w 957899"/>
                <a:gd name="connsiteY41" fmla="*/ 752464 h 1428263"/>
                <a:gd name="connsiteX42" fmla="*/ 92882 w 957899"/>
                <a:gd name="connsiteY42" fmla="*/ 1204801 h 14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57899" h="1428263">
                  <a:moveTo>
                    <a:pt x="92882" y="1204801"/>
                  </a:moveTo>
                  <a:cubicBezTo>
                    <a:pt x="69413" y="1280330"/>
                    <a:pt x="58377" y="1331785"/>
                    <a:pt x="59774" y="1359166"/>
                  </a:cubicBezTo>
                  <a:cubicBezTo>
                    <a:pt x="60751" y="1376488"/>
                    <a:pt x="65501" y="1385568"/>
                    <a:pt x="73743" y="1386267"/>
                  </a:cubicBezTo>
                  <a:cubicBezTo>
                    <a:pt x="88597" y="1387205"/>
                    <a:pt x="103341" y="1383175"/>
                    <a:pt x="115652" y="1374812"/>
                  </a:cubicBezTo>
                  <a:cubicBezTo>
                    <a:pt x="144616" y="1358514"/>
                    <a:pt x="159424" y="1357163"/>
                    <a:pt x="160076" y="1370760"/>
                  </a:cubicBezTo>
                  <a:cubicBezTo>
                    <a:pt x="161282" y="1378027"/>
                    <a:pt x="166214" y="1384126"/>
                    <a:pt x="173067" y="1386825"/>
                  </a:cubicBezTo>
                  <a:cubicBezTo>
                    <a:pt x="181309" y="1391296"/>
                    <a:pt x="185640" y="1396045"/>
                    <a:pt x="185919" y="1400795"/>
                  </a:cubicBezTo>
                  <a:cubicBezTo>
                    <a:pt x="186199" y="1405545"/>
                    <a:pt x="196536" y="1410714"/>
                    <a:pt x="217351" y="1415883"/>
                  </a:cubicBezTo>
                  <a:cubicBezTo>
                    <a:pt x="235324" y="1420764"/>
                    <a:pt x="253915" y="1422976"/>
                    <a:pt x="272531" y="1422448"/>
                  </a:cubicBezTo>
                  <a:cubicBezTo>
                    <a:pt x="279554" y="1422400"/>
                    <a:pt x="286476" y="1420777"/>
                    <a:pt x="292788" y="1417699"/>
                  </a:cubicBezTo>
                  <a:cubicBezTo>
                    <a:pt x="300051" y="1413507"/>
                    <a:pt x="305220" y="1410854"/>
                    <a:pt x="308293" y="1409457"/>
                  </a:cubicBezTo>
                  <a:cubicBezTo>
                    <a:pt x="311367" y="1408060"/>
                    <a:pt x="313462" y="1408199"/>
                    <a:pt x="314720" y="1409457"/>
                  </a:cubicBezTo>
                  <a:cubicBezTo>
                    <a:pt x="316488" y="1412552"/>
                    <a:pt x="317313" y="1416097"/>
                    <a:pt x="317095" y="1419655"/>
                  </a:cubicBezTo>
                  <a:cubicBezTo>
                    <a:pt x="321565" y="1433624"/>
                    <a:pt x="331064" y="1430131"/>
                    <a:pt x="345033" y="1410714"/>
                  </a:cubicBezTo>
                  <a:cubicBezTo>
                    <a:pt x="352471" y="1398196"/>
                    <a:pt x="363735" y="1388402"/>
                    <a:pt x="377163" y="1382775"/>
                  </a:cubicBezTo>
                  <a:cubicBezTo>
                    <a:pt x="390705" y="1376541"/>
                    <a:pt x="399417" y="1363036"/>
                    <a:pt x="399515" y="1348130"/>
                  </a:cubicBezTo>
                  <a:cubicBezTo>
                    <a:pt x="402336" y="1328410"/>
                    <a:pt x="408278" y="1309265"/>
                    <a:pt x="417117" y="1291413"/>
                  </a:cubicBezTo>
                  <a:cubicBezTo>
                    <a:pt x="427361" y="1271017"/>
                    <a:pt x="452460" y="1190319"/>
                    <a:pt x="492413" y="1049319"/>
                  </a:cubicBezTo>
                  <a:cubicBezTo>
                    <a:pt x="511039" y="981240"/>
                    <a:pt x="528408" y="920147"/>
                    <a:pt x="544520" y="866038"/>
                  </a:cubicBezTo>
                  <a:cubicBezTo>
                    <a:pt x="560632" y="811928"/>
                    <a:pt x="574275" y="763454"/>
                    <a:pt x="585451" y="720614"/>
                  </a:cubicBezTo>
                  <a:cubicBezTo>
                    <a:pt x="615905" y="586226"/>
                    <a:pt x="641609" y="494305"/>
                    <a:pt x="662564" y="444853"/>
                  </a:cubicBezTo>
                  <a:cubicBezTo>
                    <a:pt x="667921" y="430076"/>
                    <a:pt x="675050" y="416003"/>
                    <a:pt x="683797" y="402944"/>
                  </a:cubicBezTo>
                  <a:cubicBezTo>
                    <a:pt x="688262" y="396826"/>
                    <a:pt x="695235" y="393033"/>
                    <a:pt x="702796" y="392606"/>
                  </a:cubicBezTo>
                  <a:cubicBezTo>
                    <a:pt x="717386" y="391599"/>
                    <a:pt x="731631" y="387705"/>
                    <a:pt x="744705" y="381151"/>
                  </a:cubicBezTo>
                  <a:cubicBezTo>
                    <a:pt x="772215" y="367421"/>
                    <a:pt x="802282" y="359571"/>
                    <a:pt x="832993" y="358101"/>
                  </a:cubicBezTo>
                  <a:cubicBezTo>
                    <a:pt x="840537" y="357241"/>
                    <a:pt x="848179" y="358101"/>
                    <a:pt x="855344" y="360616"/>
                  </a:cubicBezTo>
                  <a:cubicBezTo>
                    <a:pt x="865589" y="365086"/>
                    <a:pt x="872993" y="364108"/>
                    <a:pt x="877556" y="357682"/>
                  </a:cubicBezTo>
                  <a:cubicBezTo>
                    <a:pt x="881048" y="352514"/>
                    <a:pt x="884681" y="350418"/>
                    <a:pt x="888452" y="351536"/>
                  </a:cubicBezTo>
                  <a:cubicBezTo>
                    <a:pt x="891107" y="355028"/>
                    <a:pt x="903260" y="350697"/>
                    <a:pt x="925053" y="338544"/>
                  </a:cubicBezTo>
                  <a:lnTo>
                    <a:pt x="957742" y="321920"/>
                  </a:lnTo>
                  <a:lnTo>
                    <a:pt x="948941" y="259057"/>
                  </a:lnTo>
                  <a:cubicBezTo>
                    <a:pt x="936275" y="155402"/>
                    <a:pt x="921328" y="80897"/>
                    <a:pt x="904099" y="35542"/>
                  </a:cubicBezTo>
                  <a:cubicBezTo>
                    <a:pt x="901331" y="24211"/>
                    <a:pt x="896030" y="13655"/>
                    <a:pt x="888593" y="4669"/>
                  </a:cubicBezTo>
                  <a:cubicBezTo>
                    <a:pt x="880802" y="533"/>
                    <a:pt x="871888" y="-985"/>
                    <a:pt x="863168" y="339"/>
                  </a:cubicBezTo>
                  <a:cubicBezTo>
                    <a:pt x="857021" y="339"/>
                    <a:pt x="735159" y="19570"/>
                    <a:pt x="497582" y="58033"/>
                  </a:cubicBezTo>
                  <a:cubicBezTo>
                    <a:pt x="165291" y="112236"/>
                    <a:pt x="-622" y="144831"/>
                    <a:pt x="-156" y="155821"/>
                  </a:cubicBezTo>
                  <a:cubicBezTo>
                    <a:pt x="309" y="166810"/>
                    <a:pt x="10275" y="215937"/>
                    <a:pt x="29739" y="303201"/>
                  </a:cubicBezTo>
                  <a:cubicBezTo>
                    <a:pt x="49017" y="389160"/>
                    <a:pt x="60006" y="434562"/>
                    <a:pt x="62707" y="439405"/>
                  </a:cubicBezTo>
                  <a:cubicBezTo>
                    <a:pt x="67867" y="442210"/>
                    <a:pt x="73822" y="443194"/>
                    <a:pt x="79610" y="442199"/>
                  </a:cubicBezTo>
                  <a:cubicBezTo>
                    <a:pt x="94418" y="442198"/>
                    <a:pt x="129482" y="435912"/>
                    <a:pt x="184802" y="425714"/>
                  </a:cubicBezTo>
                  <a:cubicBezTo>
                    <a:pt x="253672" y="411745"/>
                    <a:pt x="294324" y="405179"/>
                    <a:pt x="306617" y="404620"/>
                  </a:cubicBezTo>
                  <a:cubicBezTo>
                    <a:pt x="310342" y="405645"/>
                    <a:pt x="281192" y="521593"/>
                    <a:pt x="219167" y="752464"/>
                  </a:cubicBezTo>
                  <a:cubicBezTo>
                    <a:pt x="157142" y="983336"/>
                    <a:pt x="115047" y="1134115"/>
                    <a:pt x="92882" y="1204801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1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3174980" y="3207210"/>
              <a:ext cx="1178166" cy="1469625"/>
            </a:xfrm>
            <a:custGeom>
              <a:avLst/>
              <a:gdLst>
                <a:gd name="connsiteX0" fmla="*/ 685551 w 1178166"/>
                <a:gd name="connsiteY0" fmla="*/ 863496 h 1469625"/>
                <a:gd name="connsiteX1" fmla="*/ 672280 w 1178166"/>
                <a:gd name="connsiteY1" fmla="*/ 905405 h 1469625"/>
                <a:gd name="connsiteX2" fmla="*/ 562199 w 1178166"/>
                <a:gd name="connsiteY2" fmla="*/ 1340140 h 1469625"/>
                <a:gd name="connsiteX3" fmla="*/ 556192 w 1178166"/>
                <a:gd name="connsiteY3" fmla="*/ 1400209 h 1469625"/>
                <a:gd name="connsiteX4" fmla="*/ 577426 w 1178166"/>
                <a:gd name="connsiteY4" fmla="*/ 1426333 h 1469625"/>
                <a:gd name="connsiteX5" fmla="*/ 659009 w 1178166"/>
                <a:gd name="connsiteY5" fmla="*/ 1444772 h 1469625"/>
                <a:gd name="connsiteX6" fmla="*/ 747716 w 1178166"/>
                <a:gd name="connsiteY6" fmla="*/ 1462933 h 1469625"/>
                <a:gd name="connsiteX7" fmla="*/ 749532 w 1178166"/>
                <a:gd name="connsiteY7" fmla="*/ 1462933 h 1469625"/>
                <a:gd name="connsiteX8" fmla="*/ 764340 w 1178166"/>
                <a:gd name="connsiteY8" fmla="*/ 1467683 h 1469625"/>
                <a:gd name="connsiteX9" fmla="*/ 764340 w 1178166"/>
                <a:gd name="connsiteY9" fmla="*/ 1469499 h 1469625"/>
                <a:gd name="connsiteX10" fmla="*/ 775935 w 1178166"/>
                <a:gd name="connsiteY10" fmla="*/ 1447147 h 1469625"/>
                <a:gd name="connsiteX11" fmla="*/ 804712 w 1178166"/>
                <a:gd name="connsiteY11" fmla="*/ 1407613 h 1469625"/>
                <a:gd name="connsiteX12" fmla="*/ 815329 w 1178166"/>
                <a:gd name="connsiteY12" fmla="*/ 1402585 h 1469625"/>
                <a:gd name="connsiteX13" fmla="*/ 821616 w 1178166"/>
                <a:gd name="connsiteY13" fmla="*/ 1402585 h 1469625"/>
                <a:gd name="connsiteX14" fmla="*/ 825527 w 1178166"/>
                <a:gd name="connsiteY14" fmla="*/ 1407753 h 1469625"/>
                <a:gd name="connsiteX15" fmla="*/ 826924 w 1178166"/>
                <a:gd name="connsiteY15" fmla="*/ 1418650 h 1469625"/>
                <a:gd name="connsiteX16" fmla="*/ 829019 w 1178166"/>
                <a:gd name="connsiteY16" fmla="*/ 1422142 h 1469625"/>
                <a:gd name="connsiteX17" fmla="*/ 845504 w 1178166"/>
                <a:gd name="connsiteY17" fmla="*/ 1356065 h 1469625"/>
                <a:gd name="connsiteX18" fmla="*/ 861010 w 1178166"/>
                <a:gd name="connsiteY18" fmla="*/ 1287474 h 1469625"/>
                <a:gd name="connsiteX19" fmla="*/ 875817 w 1178166"/>
                <a:gd name="connsiteY19" fmla="*/ 1274902 h 1469625"/>
                <a:gd name="connsiteX20" fmla="*/ 883082 w 1178166"/>
                <a:gd name="connsiteY20" fmla="*/ 1274901 h 1469625"/>
                <a:gd name="connsiteX21" fmla="*/ 890206 w 1178166"/>
                <a:gd name="connsiteY21" fmla="*/ 1274901 h 1469625"/>
                <a:gd name="connsiteX22" fmla="*/ 904176 w 1178166"/>
                <a:gd name="connsiteY22" fmla="*/ 1267777 h 1469625"/>
                <a:gd name="connsiteX23" fmla="*/ 913396 w 1178166"/>
                <a:gd name="connsiteY23" fmla="*/ 1233831 h 1469625"/>
                <a:gd name="connsiteX24" fmla="*/ 925829 w 1178166"/>
                <a:gd name="connsiteY24" fmla="*/ 1158954 h 1469625"/>
                <a:gd name="connsiteX25" fmla="*/ 958657 w 1178166"/>
                <a:gd name="connsiteY25" fmla="*/ 1019257 h 1469625"/>
                <a:gd name="connsiteX26" fmla="*/ 985619 w 1178166"/>
                <a:gd name="connsiteY26" fmla="*/ 909316 h 1469625"/>
                <a:gd name="connsiteX27" fmla="*/ 1005875 w 1178166"/>
                <a:gd name="connsiteY27" fmla="*/ 844916 h 1469625"/>
                <a:gd name="connsiteX28" fmla="*/ 1016632 w 1178166"/>
                <a:gd name="connsiteY28" fmla="*/ 806360 h 1469625"/>
                <a:gd name="connsiteX29" fmla="*/ 1027668 w 1178166"/>
                <a:gd name="connsiteY29" fmla="*/ 738747 h 1469625"/>
                <a:gd name="connsiteX30" fmla="*/ 1044990 w 1178166"/>
                <a:gd name="connsiteY30" fmla="*/ 652833 h 1469625"/>
                <a:gd name="connsiteX31" fmla="*/ 1068319 w 1178166"/>
                <a:gd name="connsiteY31" fmla="*/ 542892 h 1469625"/>
                <a:gd name="connsiteX32" fmla="*/ 1094861 w 1178166"/>
                <a:gd name="connsiteY32" fmla="*/ 458376 h 1469625"/>
                <a:gd name="connsiteX33" fmla="*/ 1147666 w 1178166"/>
                <a:gd name="connsiteY33" fmla="*/ 285013 h 1469625"/>
                <a:gd name="connsiteX34" fmla="*/ 1163173 w 1178166"/>
                <a:gd name="connsiteY34" fmla="*/ 231789 h 1469625"/>
                <a:gd name="connsiteX35" fmla="*/ 1177142 w 1178166"/>
                <a:gd name="connsiteY35" fmla="*/ 165852 h 1469625"/>
                <a:gd name="connsiteX36" fmla="*/ 1177841 w 1178166"/>
                <a:gd name="connsiteY36" fmla="*/ 160264 h 1469625"/>
                <a:gd name="connsiteX37" fmla="*/ 1177841 w 1178166"/>
                <a:gd name="connsiteY37" fmla="*/ 154816 h 1469625"/>
                <a:gd name="connsiteX38" fmla="*/ 1149901 w 1178166"/>
                <a:gd name="connsiteY38" fmla="*/ 113745 h 1469625"/>
                <a:gd name="connsiteX39" fmla="*/ 1049040 w 1178166"/>
                <a:gd name="connsiteY39" fmla="*/ 70858 h 1469625"/>
                <a:gd name="connsiteX40" fmla="*/ 940776 w 1178166"/>
                <a:gd name="connsiteY40" fmla="*/ 42081 h 1469625"/>
                <a:gd name="connsiteX41" fmla="*/ 923174 w 1178166"/>
                <a:gd name="connsiteY41" fmla="*/ 51999 h 1469625"/>
                <a:gd name="connsiteX42" fmla="*/ 853326 w 1178166"/>
                <a:gd name="connsiteY42" fmla="*/ 287248 h 1469625"/>
                <a:gd name="connsiteX43" fmla="*/ 780824 w 1178166"/>
                <a:gd name="connsiteY43" fmla="*/ 535349 h 1469625"/>
                <a:gd name="connsiteX44" fmla="*/ 751628 w 1178166"/>
                <a:gd name="connsiteY44" fmla="*/ 567619 h 1469625"/>
                <a:gd name="connsiteX45" fmla="*/ 624085 w 1178166"/>
                <a:gd name="connsiteY45" fmla="*/ 604918 h 1469625"/>
                <a:gd name="connsiteX46" fmla="*/ 496123 w 1178166"/>
                <a:gd name="connsiteY46" fmla="*/ 632857 h 1469625"/>
                <a:gd name="connsiteX47" fmla="*/ 492490 w 1178166"/>
                <a:gd name="connsiteY47" fmla="*/ 632857 h 1469625"/>
                <a:gd name="connsiteX48" fmla="*/ 491233 w 1178166"/>
                <a:gd name="connsiteY48" fmla="*/ 626570 h 1469625"/>
                <a:gd name="connsiteX49" fmla="*/ 495424 w 1178166"/>
                <a:gd name="connsiteY49" fmla="*/ 618328 h 1469625"/>
                <a:gd name="connsiteX50" fmla="*/ 509394 w 1178166"/>
                <a:gd name="connsiteY50" fmla="*/ 563288 h 1469625"/>
                <a:gd name="connsiteX51" fmla="*/ 542921 w 1178166"/>
                <a:gd name="connsiteY51" fmla="*/ 402218 h 1469625"/>
                <a:gd name="connsiteX52" fmla="*/ 556192 w 1178166"/>
                <a:gd name="connsiteY52" fmla="*/ 343685 h 1469625"/>
                <a:gd name="connsiteX53" fmla="*/ 577845 w 1178166"/>
                <a:gd name="connsiteY53" fmla="*/ 271882 h 1469625"/>
                <a:gd name="connsiteX54" fmla="*/ 595447 w 1178166"/>
                <a:gd name="connsiteY54" fmla="*/ 191416 h 1469625"/>
                <a:gd name="connsiteX55" fmla="*/ 601314 w 1178166"/>
                <a:gd name="connsiteY55" fmla="*/ 162080 h 1469625"/>
                <a:gd name="connsiteX56" fmla="*/ 605226 w 1178166"/>
                <a:gd name="connsiteY56" fmla="*/ 151044 h 1469625"/>
                <a:gd name="connsiteX57" fmla="*/ 601314 w 1178166"/>
                <a:gd name="connsiteY57" fmla="*/ 128553 h 1469625"/>
                <a:gd name="connsiteX58" fmla="*/ 591535 w 1178166"/>
                <a:gd name="connsiteY58" fmla="*/ 113745 h 1469625"/>
                <a:gd name="connsiteX59" fmla="*/ 581338 w 1178166"/>
                <a:gd name="connsiteY59" fmla="*/ 90695 h 1469625"/>
                <a:gd name="connsiteX60" fmla="*/ 557589 w 1178166"/>
                <a:gd name="connsiteY60" fmla="*/ 69322 h 1469625"/>
                <a:gd name="connsiteX61" fmla="*/ 464412 w 1178166"/>
                <a:gd name="connsiteY61" fmla="*/ 35096 h 1469625"/>
                <a:gd name="connsiteX62" fmla="*/ 337707 w 1178166"/>
                <a:gd name="connsiteY62" fmla="*/ -108 h 1469625"/>
                <a:gd name="connsiteX63" fmla="*/ 311304 w 1178166"/>
                <a:gd name="connsiteY63" fmla="*/ 15678 h 1469625"/>
                <a:gd name="connsiteX64" fmla="*/ 208348 w 1178166"/>
                <a:gd name="connsiteY64" fmla="*/ 375816 h 1469625"/>
                <a:gd name="connsiteX65" fmla="*/ 154844 w 1178166"/>
                <a:gd name="connsiteY65" fmla="*/ 603940 h 1469625"/>
                <a:gd name="connsiteX66" fmla="*/ 115729 w 1178166"/>
                <a:gd name="connsiteY66" fmla="*/ 762495 h 1469625"/>
                <a:gd name="connsiteX67" fmla="*/ 82342 w 1178166"/>
                <a:gd name="connsiteY67" fmla="*/ 905544 h 1469625"/>
                <a:gd name="connsiteX68" fmla="*/ 38338 w 1178166"/>
                <a:gd name="connsiteY68" fmla="*/ 1090642 h 1469625"/>
                <a:gd name="connsiteX69" fmla="*/ -79 w 1178166"/>
                <a:gd name="connsiteY69" fmla="*/ 1297114 h 1469625"/>
                <a:gd name="connsiteX70" fmla="*/ 5230 w 1178166"/>
                <a:gd name="connsiteY70" fmla="*/ 1331199 h 1469625"/>
                <a:gd name="connsiteX71" fmla="*/ 23949 w 1178166"/>
                <a:gd name="connsiteY71" fmla="*/ 1342934 h 1469625"/>
                <a:gd name="connsiteX72" fmla="*/ 66836 w 1178166"/>
                <a:gd name="connsiteY72" fmla="*/ 1366124 h 1469625"/>
                <a:gd name="connsiteX73" fmla="*/ 169932 w 1178166"/>
                <a:gd name="connsiteY73" fmla="*/ 1418789 h 1469625"/>
                <a:gd name="connsiteX74" fmla="*/ 275123 w 1178166"/>
                <a:gd name="connsiteY74" fmla="*/ 1438905 h 1469625"/>
                <a:gd name="connsiteX75" fmla="*/ 300129 w 1178166"/>
                <a:gd name="connsiteY75" fmla="*/ 1432200 h 1469625"/>
                <a:gd name="connsiteX76" fmla="*/ 337008 w 1178166"/>
                <a:gd name="connsiteY76" fmla="*/ 1339721 h 1469625"/>
                <a:gd name="connsiteX77" fmla="*/ 401548 w 1178166"/>
                <a:gd name="connsiteY77" fmla="*/ 1077511 h 1469625"/>
                <a:gd name="connsiteX78" fmla="*/ 447508 w 1178166"/>
                <a:gd name="connsiteY78" fmla="*/ 912250 h 1469625"/>
                <a:gd name="connsiteX79" fmla="*/ 511908 w 1178166"/>
                <a:gd name="connsiteY79" fmla="*/ 861959 h 1469625"/>
                <a:gd name="connsiteX80" fmla="*/ 569044 w 1178166"/>
                <a:gd name="connsiteY80" fmla="*/ 844497 h 1469625"/>
                <a:gd name="connsiteX81" fmla="*/ 623386 w 1178166"/>
                <a:gd name="connsiteY81" fmla="*/ 827314 h 1469625"/>
                <a:gd name="connsiteX82" fmla="*/ 688904 w 1178166"/>
                <a:gd name="connsiteY82" fmla="*/ 816697 h 1469625"/>
                <a:gd name="connsiteX83" fmla="*/ 697984 w 1178166"/>
                <a:gd name="connsiteY83" fmla="*/ 818094 h 1469625"/>
                <a:gd name="connsiteX84" fmla="*/ 694911 w 1178166"/>
                <a:gd name="connsiteY84" fmla="*/ 828991 h 1469625"/>
                <a:gd name="connsiteX85" fmla="*/ 685551 w 1178166"/>
                <a:gd name="connsiteY85" fmla="*/ 863496 h 14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178166" h="1469625">
                  <a:moveTo>
                    <a:pt x="685551" y="863496"/>
                  </a:moveTo>
                  <a:cubicBezTo>
                    <a:pt x="680941" y="878862"/>
                    <a:pt x="676471" y="892692"/>
                    <a:pt x="672280" y="905405"/>
                  </a:cubicBezTo>
                  <a:cubicBezTo>
                    <a:pt x="626263" y="1047795"/>
                    <a:pt x="589493" y="1193009"/>
                    <a:pt x="562199" y="1340140"/>
                  </a:cubicBezTo>
                  <a:cubicBezTo>
                    <a:pt x="558705" y="1359986"/>
                    <a:pt x="556698" y="1380065"/>
                    <a:pt x="556192" y="1400209"/>
                  </a:cubicBezTo>
                  <a:cubicBezTo>
                    <a:pt x="557170" y="1418230"/>
                    <a:pt x="564295" y="1427031"/>
                    <a:pt x="577426" y="1426333"/>
                  </a:cubicBezTo>
                  <a:cubicBezTo>
                    <a:pt x="581058" y="1426333"/>
                    <a:pt x="608252" y="1432479"/>
                    <a:pt x="659009" y="1444772"/>
                  </a:cubicBezTo>
                  <a:cubicBezTo>
                    <a:pt x="688058" y="1453134"/>
                    <a:pt x="717718" y="1459206"/>
                    <a:pt x="747716" y="1462933"/>
                  </a:cubicBezTo>
                  <a:lnTo>
                    <a:pt x="749532" y="1462933"/>
                  </a:lnTo>
                  <a:cubicBezTo>
                    <a:pt x="759031" y="1459999"/>
                    <a:pt x="763501" y="1461536"/>
                    <a:pt x="764340" y="1467683"/>
                  </a:cubicBezTo>
                  <a:lnTo>
                    <a:pt x="764340" y="1469499"/>
                  </a:lnTo>
                  <a:lnTo>
                    <a:pt x="775935" y="1447147"/>
                  </a:lnTo>
                  <a:cubicBezTo>
                    <a:pt x="780670" y="1431040"/>
                    <a:pt x="790839" y="1417070"/>
                    <a:pt x="804712" y="1407613"/>
                  </a:cubicBezTo>
                  <a:cubicBezTo>
                    <a:pt x="808047" y="1405537"/>
                    <a:pt x="811609" y="1403849"/>
                    <a:pt x="815329" y="1402585"/>
                  </a:cubicBezTo>
                  <a:cubicBezTo>
                    <a:pt x="817306" y="1401588"/>
                    <a:pt x="819638" y="1401588"/>
                    <a:pt x="821616" y="1402585"/>
                  </a:cubicBezTo>
                  <a:cubicBezTo>
                    <a:pt x="823571" y="1403701"/>
                    <a:pt x="824984" y="1405568"/>
                    <a:pt x="825527" y="1407753"/>
                  </a:cubicBezTo>
                  <a:cubicBezTo>
                    <a:pt x="826427" y="1411316"/>
                    <a:pt x="826896" y="1414975"/>
                    <a:pt x="826924" y="1418650"/>
                  </a:cubicBezTo>
                  <a:cubicBezTo>
                    <a:pt x="827183" y="1420027"/>
                    <a:pt x="827926" y="1421265"/>
                    <a:pt x="829019" y="1422142"/>
                  </a:cubicBezTo>
                  <a:cubicBezTo>
                    <a:pt x="831394" y="1422142"/>
                    <a:pt x="836842" y="1399930"/>
                    <a:pt x="845504" y="1356065"/>
                  </a:cubicBezTo>
                  <a:cubicBezTo>
                    <a:pt x="853326" y="1318347"/>
                    <a:pt x="858495" y="1295484"/>
                    <a:pt x="861010" y="1287474"/>
                  </a:cubicBezTo>
                  <a:cubicBezTo>
                    <a:pt x="862477" y="1280383"/>
                    <a:pt x="868582" y="1275200"/>
                    <a:pt x="875817" y="1274902"/>
                  </a:cubicBezTo>
                  <a:lnTo>
                    <a:pt x="883082" y="1274901"/>
                  </a:lnTo>
                  <a:lnTo>
                    <a:pt x="890206" y="1274901"/>
                  </a:lnTo>
                  <a:cubicBezTo>
                    <a:pt x="895822" y="1275291"/>
                    <a:pt x="901194" y="1272551"/>
                    <a:pt x="904176" y="1267777"/>
                  </a:cubicBezTo>
                  <a:cubicBezTo>
                    <a:pt x="908323" y="1256781"/>
                    <a:pt x="911410" y="1245414"/>
                    <a:pt x="913396" y="1233831"/>
                  </a:cubicBezTo>
                  <a:cubicBezTo>
                    <a:pt x="919502" y="1209237"/>
                    <a:pt x="923659" y="1184201"/>
                    <a:pt x="925829" y="1158954"/>
                  </a:cubicBezTo>
                  <a:cubicBezTo>
                    <a:pt x="929554" y="1138278"/>
                    <a:pt x="940497" y="1091713"/>
                    <a:pt x="958657" y="1019257"/>
                  </a:cubicBezTo>
                  <a:cubicBezTo>
                    <a:pt x="976818" y="946801"/>
                    <a:pt x="985805" y="910154"/>
                    <a:pt x="985619" y="909316"/>
                  </a:cubicBezTo>
                  <a:cubicBezTo>
                    <a:pt x="988978" y="886926"/>
                    <a:pt x="995812" y="865198"/>
                    <a:pt x="1005875" y="844916"/>
                  </a:cubicBezTo>
                  <a:cubicBezTo>
                    <a:pt x="1013712" y="833648"/>
                    <a:pt x="1017503" y="820058"/>
                    <a:pt x="1016632" y="806360"/>
                  </a:cubicBezTo>
                  <a:cubicBezTo>
                    <a:pt x="1016375" y="783354"/>
                    <a:pt x="1020110" y="760477"/>
                    <a:pt x="1027668" y="738747"/>
                  </a:cubicBezTo>
                  <a:cubicBezTo>
                    <a:pt x="1031579" y="721704"/>
                    <a:pt x="1037306" y="692927"/>
                    <a:pt x="1044990" y="652833"/>
                  </a:cubicBezTo>
                  <a:cubicBezTo>
                    <a:pt x="1052673" y="612740"/>
                    <a:pt x="1060356" y="576000"/>
                    <a:pt x="1068319" y="542892"/>
                  </a:cubicBezTo>
                  <a:cubicBezTo>
                    <a:pt x="1075001" y="514085"/>
                    <a:pt x="1083875" y="485831"/>
                    <a:pt x="1094861" y="458376"/>
                  </a:cubicBezTo>
                  <a:cubicBezTo>
                    <a:pt x="1116493" y="401893"/>
                    <a:pt x="1134138" y="343964"/>
                    <a:pt x="1147666" y="285013"/>
                  </a:cubicBezTo>
                  <a:cubicBezTo>
                    <a:pt x="1151175" y="266829"/>
                    <a:pt x="1156366" y="249011"/>
                    <a:pt x="1163173" y="231789"/>
                  </a:cubicBezTo>
                  <a:cubicBezTo>
                    <a:pt x="1170568" y="210480"/>
                    <a:pt x="1175260" y="188328"/>
                    <a:pt x="1177142" y="165852"/>
                  </a:cubicBezTo>
                  <a:cubicBezTo>
                    <a:pt x="1177171" y="163969"/>
                    <a:pt x="1177405" y="162096"/>
                    <a:pt x="1177841" y="160264"/>
                  </a:cubicBezTo>
                  <a:cubicBezTo>
                    <a:pt x="1178066" y="158455"/>
                    <a:pt x="1178066" y="156625"/>
                    <a:pt x="1177841" y="154816"/>
                  </a:cubicBezTo>
                  <a:cubicBezTo>
                    <a:pt x="1175974" y="137318"/>
                    <a:pt x="1165491" y="121908"/>
                    <a:pt x="1149901" y="113745"/>
                  </a:cubicBezTo>
                  <a:cubicBezTo>
                    <a:pt x="1117896" y="95915"/>
                    <a:pt x="1084086" y="81539"/>
                    <a:pt x="1049040" y="70858"/>
                  </a:cubicBezTo>
                  <a:cubicBezTo>
                    <a:pt x="986597" y="51161"/>
                    <a:pt x="950415" y="41522"/>
                    <a:pt x="940776" y="42081"/>
                  </a:cubicBezTo>
                  <a:cubicBezTo>
                    <a:pt x="933816" y="42893"/>
                    <a:pt x="927474" y="46466"/>
                    <a:pt x="923174" y="51999"/>
                  </a:cubicBezTo>
                  <a:cubicBezTo>
                    <a:pt x="917400" y="58332"/>
                    <a:pt x="894118" y="136748"/>
                    <a:pt x="853326" y="287248"/>
                  </a:cubicBezTo>
                  <a:cubicBezTo>
                    <a:pt x="812535" y="437748"/>
                    <a:pt x="788368" y="520448"/>
                    <a:pt x="780824" y="535349"/>
                  </a:cubicBezTo>
                  <a:cubicBezTo>
                    <a:pt x="775298" y="549272"/>
                    <a:pt x="764930" y="560731"/>
                    <a:pt x="751628" y="567619"/>
                  </a:cubicBezTo>
                  <a:cubicBezTo>
                    <a:pt x="709957" y="582774"/>
                    <a:pt x="667355" y="595233"/>
                    <a:pt x="624085" y="604918"/>
                  </a:cubicBezTo>
                  <a:cubicBezTo>
                    <a:pt x="582039" y="616828"/>
                    <a:pt x="539306" y="626159"/>
                    <a:pt x="496123" y="632857"/>
                  </a:cubicBezTo>
                  <a:lnTo>
                    <a:pt x="492490" y="632857"/>
                  </a:lnTo>
                  <a:cubicBezTo>
                    <a:pt x="491078" y="631089"/>
                    <a:pt x="490609" y="628746"/>
                    <a:pt x="491233" y="626570"/>
                  </a:cubicBezTo>
                  <a:cubicBezTo>
                    <a:pt x="491733" y="623452"/>
                    <a:pt x="493199" y="620569"/>
                    <a:pt x="495424" y="618328"/>
                  </a:cubicBezTo>
                  <a:cubicBezTo>
                    <a:pt x="501849" y="600477"/>
                    <a:pt x="506528" y="582043"/>
                    <a:pt x="509394" y="563288"/>
                  </a:cubicBezTo>
                  <a:cubicBezTo>
                    <a:pt x="514795" y="527992"/>
                    <a:pt x="525971" y="474301"/>
                    <a:pt x="542921" y="402218"/>
                  </a:cubicBezTo>
                  <a:cubicBezTo>
                    <a:pt x="549303" y="383204"/>
                    <a:pt x="553749" y="363593"/>
                    <a:pt x="556192" y="343685"/>
                  </a:cubicBezTo>
                  <a:cubicBezTo>
                    <a:pt x="561127" y="319121"/>
                    <a:pt x="568377" y="295079"/>
                    <a:pt x="577845" y="271882"/>
                  </a:cubicBezTo>
                  <a:cubicBezTo>
                    <a:pt x="588748" y="246414"/>
                    <a:pt x="594721" y="219110"/>
                    <a:pt x="595447" y="191416"/>
                  </a:cubicBezTo>
                  <a:cubicBezTo>
                    <a:pt x="594423" y="172138"/>
                    <a:pt x="596378" y="162359"/>
                    <a:pt x="601314" y="162080"/>
                  </a:cubicBezTo>
                  <a:cubicBezTo>
                    <a:pt x="603689" y="162080"/>
                    <a:pt x="604946" y="158308"/>
                    <a:pt x="605226" y="151044"/>
                  </a:cubicBezTo>
                  <a:cubicBezTo>
                    <a:pt x="605321" y="143370"/>
                    <a:pt x="603995" y="135744"/>
                    <a:pt x="601314" y="128553"/>
                  </a:cubicBezTo>
                  <a:cubicBezTo>
                    <a:pt x="599750" y="122685"/>
                    <a:pt x="596318" y="117487"/>
                    <a:pt x="591535" y="113745"/>
                  </a:cubicBezTo>
                  <a:cubicBezTo>
                    <a:pt x="585388" y="111650"/>
                    <a:pt x="582036" y="103966"/>
                    <a:pt x="581338" y="90695"/>
                  </a:cubicBezTo>
                  <a:cubicBezTo>
                    <a:pt x="576644" y="80648"/>
                    <a:pt x="568074" y="72935"/>
                    <a:pt x="557589" y="69322"/>
                  </a:cubicBezTo>
                  <a:cubicBezTo>
                    <a:pt x="544551" y="63268"/>
                    <a:pt x="513492" y="51859"/>
                    <a:pt x="464412" y="35096"/>
                  </a:cubicBezTo>
                  <a:cubicBezTo>
                    <a:pt x="390838" y="11068"/>
                    <a:pt x="348603" y="-666"/>
                    <a:pt x="337707" y="-108"/>
                  </a:cubicBezTo>
                  <a:cubicBezTo>
                    <a:pt x="327188" y="1521"/>
                    <a:pt x="317718" y="7183"/>
                    <a:pt x="311304" y="15678"/>
                  </a:cubicBezTo>
                  <a:cubicBezTo>
                    <a:pt x="295193" y="32162"/>
                    <a:pt x="260874" y="152208"/>
                    <a:pt x="208348" y="375816"/>
                  </a:cubicBezTo>
                  <a:cubicBezTo>
                    <a:pt x="197545" y="425827"/>
                    <a:pt x="179710" y="501868"/>
                    <a:pt x="154844" y="603940"/>
                  </a:cubicBezTo>
                  <a:cubicBezTo>
                    <a:pt x="129979" y="706011"/>
                    <a:pt x="116940" y="758863"/>
                    <a:pt x="115729" y="762495"/>
                  </a:cubicBezTo>
                  <a:cubicBezTo>
                    <a:pt x="113774" y="771156"/>
                    <a:pt x="102645" y="818840"/>
                    <a:pt x="82342" y="905544"/>
                  </a:cubicBezTo>
                  <a:cubicBezTo>
                    <a:pt x="62039" y="992249"/>
                    <a:pt x="47371" y="1053948"/>
                    <a:pt x="38338" y="1090642"/>
                  </a:cubicBezTo>
                  <a:cubicBezTo>
                    <a:pt x="11516" y="1202958"/>
                    <a:pt x="-1290" y="1271782"/>
                    <a:pt x="-79" y="1297114"/>
                  </a:cubicBezTo>
                  <a:cubicBezTo>
                    <a:pt x="-343" y="1308700"/>
                    <a:pt x="1454" y="1320242"/>
                    <a:pt x="5230" y="1331199"/>
                  </a:cubicBezTo>
                  <a:cubicBezTo>
                    <a:pt x="9835" y="1337257"/>
                    <a:pt x="16490" y="1341429"/>
                    <a:pt x="23949" y="1342934"/>
                  </a:cubicBezTo>
                  <a:cubicBezTo>
                    <a:pt x="39529" y="1348007"/>
                    <a:pt x="54060" y="1355864"/>
                    <a:pt x="66836" y="1366124"/>
                  </a:cubicBezTo>
                  <a:cubicBezTo>
                    <a:pt x="97808" y="1389650"/>
                    <a:pt x="132717" y="1407483"/>
                    <a:pt x="169932" y="1418789"/>
                  </a:cubicBezTo>
                  <a:cubicBezTo>
                    <a:pt x="203528" y="1431670"/>
                    <a:pt x="239145" y="1438481"/>
                    <a:pt x="275123" y="1438905"/>
                  </a:cubicBezTo>
                  <a:cubicBezTo>
                    <a:pt x="283903" y="1438910"/>
                    <a:pt x="292530" y="1436597"/>
                    <a:pt x="300129" y="1432200"/>
                  </a:cubicBezTo>
                  <a:cubicBezTo>
                    <a:pt x="307113" y="1428148"/>
                    <a:pt x="319407" y="1397415"/>
                    <a:pt x="337008" y="1339721"/>
                  </a:cubicBezTo>
                  <a:cubicBezTo>
                    <a:pt x="363515" y="1253623"/>
                    <a:pt x="385063" y="1166076"/>
                    <a:pt x="401548" y="1077511"/>
                  </a:cubicBezTo>
                  <a:cubicBezTo>
                    <a:pt x="416915" y="998349"/>
                    <a:pt x="432235" y="943262"/>
                    <a:pt x="447508" y="912250"/>
                  </a:cubicBezTo>
                  <a:cubicBezTo>
                    <a:pt x="462875" y="881377"/>
                    <a:pt x="484248" y="864474"/>
                    <a:pt x="511908" y="861959"/>
                  </a:cubicBezTo>
                  <a:cubicBezTo>
                    <a:pt x="531967" y="860208"/>
                    <a:pt x="551434" y="854259"/>
                    <a:pt x="569044" y="844497"/>
                  </a:cubicBezTo>
                  <a:cubicBezTo>
                    <a:pt x="586099" y="835841"/>
                    <a:pt x="604456" y="830037"/>
                    <a:pt x="623386" y="827314"/>
                  </a:cubicBezTo>
                  <a:cubicBezTo>
                    <a:pt x="644934" y="822167"/>
                    <a:pt x="666833" y="818618"/>
                    <a:pt x="688904" y="816697"/>
                  </a:cubicBezTo>
                  <a:cubicBezTo>
                    <a:pt x="694911" y="816697"/>
                    <a:pt x="697984" y="816697"/>
                    <a:pt x="697984" y="818094"/>
                  </a:cubicBezTo>
                  <a:lnTo>
                    <a:pt x="694911" y="828991"/>
                  </a:lnTo>
                  <a:cubicBezTo>
                    <a:pt x="693514" y="836814"/>
                    <a:pt x="690301" y="848129"/>
                    <a:pt x="685551" y="863496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2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4318670" y="3168673"/>
              <a:ext cx="1039469" cy="1381027"/>
            </a:xfrm>
            <a:custGeom>
              <a:avLst/>
              <a:gdLst>
                <a:gd name="connsiteX0" fmla="*/ 999313 w 1039469"/>
                <a:gd name="connsiteY0" fmla="*/ 278288 h 1381027"/>
                <a:gd name="connsiteX1" fmla="*/ 889512 w 1039469"/>
                <a:gd name="connsiteY1" fmla="*/ 122806 h 1381027"/>
                <a:gd name="connsiteX2" fmla="*/ 668233 w 1039469"/>
                <a:gd name="connsiteY2" fmla="*/ 7277 h 1381027"/>
                <a:gd name="connsiteX3" fmla="*/ 598384 w 1039469"/>
                <a:gd name="connsiteY3" fmla="*/ -127 h 1381027"/>
                <a:gd name="connsiteX4" fmla="*/ 539433 w 1039469"/>
                <a:gd name="connsiteY4" fmla="*/ 13843 h 1381027"/>
                <a:gd name="connsiteX5" fmla="*/ 287979 w 1039469"/>
                <a:gd name="connsiteY5" fmla="*/ 205786 h 1381027"/>
                <a:gd name="connsiteX6" fmla="*/ 15850 w 1039469"/>
                <a:gd name="connsiteY6" fmla="*/ 764572 h 1381027"/>
                <a:gd name="connsiteX7" fmla="*/ 1881 w 1039469"/>
                <a:gd name="connsiteY7" fmla="*/ 988086 h 1381027"/>
                <a:gd name="connsiteX8" fmla="*/ 14314 w 1039469"/>
                <a:gd name="connsiteY8" fmla="*/ 1088807 h 1381027"/>
                <a:gd name="connsiteX9" fmla="*/ 109726 w 1039469"/>
                <a:gd name="connsiteY9" fmla="*/ 1275022 h 1381027"/>
                <a:gd name="connsiteX10" fmla="*/ 260319 w 1039469"/>
                <a:gd name="connsiteY10" fmla="*/ 1369597 h 1381027"/>
                <a:gd name="connsiteX11" fmla="*/ 400015 w 1039469"/>
                <a:gd name="connsiteY11" fmla="*/ 1380633 h 1381027"/>
                <a:gd name="connsiteX12" fmla="*/ 691282 w 1039469"/>
                <a:gd name="connsiteY12" fmla="*/ 1268037 h 1381027"/>
                <a:gd name="connsiteX13" fmla="*/ 712097 w 1039469"/>
                <a:gd name="connsiteY13" fmla="*/ 1252531 h 1381027"/>
                <a:gd name="connsiteX14" fmla="*/ 720898 w 1039469"/>
                <a:gd name="connsiteY14" fmla="*/ 1246664 h 1381027"/>
                <a:gd name="connsiteX15" fmla="*/ 781247 w 1039469"/>
                <a:gd name="connsiteY15" fmla="*/ 1187433 h 1381027"/>
                <a:gd name="connsiteX16" fmla="*/ 782923 w 1039469"/>
                <a:gd name="connsiteY16" fmla="*/ 1185477 h 1381027"/>
                <a:gd name="connsiteX17" fmla="*/ 784739 w 1039469"/>
                <a:gd name="connsiteY17" fmla="*/ 1183661 h 1381027"/>
                <a:gd name="connsiteX18" fmla="*/ 902783 w 1039469"/>
                <a:gd name="connsiteY18" fmla="*/ 1012812 h 1381027"/>
                <a:gd name="connsiteX19" fmla="*/ 936589 w 1039469"/>
                <a:gd name="connsiteY19" fmla="*/ 929693 h 1381027"/>
                <a:gd name="connsiteX20" fmla="*/ 1020407 w 1039469"/>
                <a:gd name="connsiteY20" fmla="*/ 694584 h 1381027"/>
                <a:gd name="connsiteX21" fmla="*/ 1038289 w 1039469"/>
                <a:gd name="connsiteY21" fmla="*/ 495377 h 1381027"/>
                <a:gd name="connsiteX22" fmla="*/ 999313 w 1039469"/>
                <a:gd name="connsiteY22" fmla="*/ 278288 h 1381027"/>
                <a:gd name="connsiteX23" fmla="*/ 694915 w 1039469"/>
                <a:gd name="connsiteY23" fmla="*/ 808017 h 1381027"/>
                <a:gd name="connsiteX24" fmla="*/ 535940 w 1039469"/>
                <a:gd name="connsiteY24" fmla="*/ 1079587 h 1381027"/>
                <a:gd name="connsiteX25" fmla="*/ 384369 w 1039469"/>
                <a:gd name="connsiteY25" fmla="*/ 1180448 h 1381027"/>
                <a:gd name="connsiteX26" fmla="*/ 342461 w 1039469"/>
                <a:gd name="connsiteY26" fmla="*/ 1173603 h 1381027"/>
                <a:gd name="connsiteX27" fmla="*/ 297758 w 1039469"/>
                <a:gd name="connsiteY27" fmla="*/ 1078190 h 1381027"/>
                <a:gd name="connsiteX28" fmla="*/ 287839 w 1039469"/>
                <a:gd name="connsiteY28" fmla="*/ 1026083 h 1381027"/>
                <a:gd name="connsiteX29" fmla="*/ 277921 w 1039469"/>
                <a:gd name="connsiteY29" fmla="*/ 1008482 h 1381027"/>
                <a:gd name="connsiteX30" fmla="*/ 286442 w 1039469"/>
                <a:gd name="connsiteY30" fmla="*/ 962801 h 1381027"/>
                <a:gd name="connsiteX31" fmla="*/ 323043 w 1039469"/>
                <a:gd name="connsiteY31" fmla="*/ 865014 h 1381027"/>
                <a:gd name="connsiteX32" fmla="*/ 330447 w 1039469"/>
                <a:gd name="connsiteY32" fmla="*/ 832045 h 1381027"/>
                <a:gd name="connsiteX33" fmla="*/ 335336 w 1039469"/>
                <a:gd name="connsiteY33" fmla="*/ 820870 h 1381027"/>
                <a:gd name="connsiteX34" fmla="*/ 342181 w 1039469"/>
                <a:gd name="connsiteY34" fmla="*/ 813326 h 1381027"/>
                <a:gd name="connsiteX35" fmla="*/ 349166 w 1039469"/>
                <a:gd name="connsiteY35" fmla="*/ 809274 h 1381027"/>
                <a:gd name="connsiteX36" fmla="*/ 348188 w 1039469"/>
                <a:gd name="connsiteY36" fmla="*/ 789438 h 1381027"/>
                <a:gd name="connsiteX37" fmla="*/ 345953 w 1039469"/>
                <a:gd name="connsiteY37" fmla="*/ 780497 h 1381027"/>
                <a:gd name="connsiteX38" fmla="*/ 354195 w 1039469"/>
                <a:gd name="connsiteY38" fmla="*/ 746551 h 1381027"/>
                <a:gd name="connsiteX39" fmla="*/ 373613 w 1039469"/>
                <a:gd name="connsiteY39" fmla="*/ 719310 h 1381027"/>
                <a:gd name="connsiteX40" fmla="*/ 383392 w 1039469"/>
                <a:gd name="connsiteY40" fmla="*/ 697098 h 1381027"/>
                <a:gd name="connsiteX41" fmla="*/ 400714 w 1039469"/>
                <a:gd name="connsiteY41" fmla="*/ 647366 h 1381027"/>
                <a:gd name="connsiteX42" fmla="*/ 427256 w 1039469"/>
                <a:gd name="connsiteY42" fmla="*/ 600708 h 1381027"/>
                <a:gd name="connsiteX43" fmla="*/ 446954 w 1039469"/>
                <a:gd name="connsiteY43" fmla="*/ 558799 h 1381027"/>
                <a:gd name="connsiteX44" fmla="*/ 540969 w 1039469"/>
                <a:gd name="connsiteY44" fmla="*/ 414632 h 1381027"/>
                <a:gd name="connsiteX45" fmla="*/ 651469 w 1039469"/>
                <a:gd name="connsiteY45" fmla="*/ 309441 h 1381027"/>
                <a:gd name="connsiteX46" fmla="*/ 688768 w 1039469"/>
                <a:gd name="connsiteY46" fmla="*/ 294773 h 1381027"/>
                <a:gd name="connsiteX47" fmla="*/ 732912 w 1039469"/>
                <a:gd name="connsiteY47" fmla="*/ 343247 h 1381027"/>
                <a:gd name="connsiteX48" fmla="*/ 770910 w 1039469"/>
                <a:gd name="connsiteY48" fmla="*/ 486157 h 1381027"/>
                <a:gd name="connsiteX49" fmla="*/ 694915 w 1039469"/>
                <a:gd name="connsiteY49" fmla="*/ 808017 h 138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39469" h="1381027">
                  <a:moveTo>
                    <a:pt x="999313" y="278288"/>
                  </a:moveTo>
                  <a:cubicBezTo>
                    <a:pt x="973974" y="219361"/>
                    <a:pt x="936570" y="166396"/>
                    <a:pt x="889512" y="122806"/>
                  </a:cubicBezTo>
                  <a:cubicBezTo>
                    <a:pt x="829199" y="62714"/>
                    <a:pt x="752015" y="22416"/>
                    <a:pt x="668233" y="7277"/>
                  </a:cubicBezTo>
                  <a:cubicBezTo>
                    <a:pt x="645225" y="2683"/>
                    <a:pt x="621844" y="205"/>
                    <a:pt x="598384" y="-127"/>
                  </a:cubicBezTo>
                  <a:cubicBezTo>
                    <a:pt x="578283" y="2363"/>
                    <a:pt x="558514" y="7047"/>
                    <a:pt x="539433" y="13843"/>
                  </a:cubicBezTo>
                  <a:cubicBezTo>
                    <a:pt x="459805" y="39547"/>
                    <a:pt x="375988" y="103528"/>
                    <a:pt x="287979" y="205786"/>
                  </a:cubicBezTo>
                  <a:cubicBezTo>
                    <a:pt x="154709" y="361129"/>
                    <a:pt x="63999" y="547391"/>
                    <a:pt x="15850" y="764572"/>
                  </a:cubicBezTo>
                  <a:cubicBezTo>
                    <a:pt x="1401" y="838140"/>
                    <a:pt x="-3296" y="913291"/>
                    <a:pt x="1881" y="988086"/>
                  </a:cubicBezTo>
                  <a:cubicBezTo>
                    <a:pt x="2743" y="1021984"/>
                    <a:pt x="6907" y="1055717"/>
                    <a:pt x="14314" y="1088807"/>
                  </a:cubicBezTo>
                  <a:cubicBezTo>
                    <a:pt x="29971" y="1157908"/>
                    <a:pt x="62785" y="1221951"/>
                    <a:pt x="109726" y="1275022"/>
                  </a:cubicBezTo>
                  <a:cubicBezTo>
                    <a:pt x="156292" y="1327548"/>
                    <a:pt x="206489" y="1359073"/>
                    <a:pt x="260319" y="1369597"/>
                  </a:cubicBezTo>
                  <a:cubicBezTo>
                    <a:pt x="306354" y="1378274"/>
                    <a:pt x="353189" y="1381974"/>
                    <a:pt x="400015" y="1380633"/>
                  </a:cubicBezTo>
                  <a:cubicBezTo>
                    <a:pt x="495102" y="1375697"/>
                    <a:pt x="592191" y="1338165"/>
                    <a:pt x="691282" y="1268037"/>
                  </a:cubicBezTo>
                  <a:cubicBezTo>
                    <a:pt x="695893" y="1264126"/>
                    <a:pt x="702878" y="1258957"/>
                    <a:pt x="712097" y="1252531"/>
                  </a:cubicBezTo>
                  <a:cubicBezTo>
                    <a:pt x="714874" y="1250350"/>
                    <a:pt x="717816" y="1248388"/>
                    <a:pt x="720898" y="1246664"/>
                  </a:cubicBezTo>
                  <a:cubicBezTo>
                    <a:pt x="743950" y="1230152"/>
                    <a:pt x="764307" y="1210172"/>
                    <a:pt x="781247" y="1187433"/>
                  </a:cubicBezTo>
                  <a:lnTo>
                    <a:pt x="782923" y="1185477"/>
                  </a:lnTo>
                  <a:lnTo>
                    <a:pt x="784739" y="1183661"/>
                  </a:lnTo>
                  <a:cubicBezTo>
                    <a:pt x="863621" y="1075815"/>
                    <a:pt x="902969" y="1018866"/>
                    <a:pt x="902783" y="1012812"/>
                  </a:cubicBezTo>
                  <a:cubicBezTo>
                    <a:pt x="902783" y="1011695"/>
                    <a:pt x="913959" y="983895"/>
                    <a:pt x="936589" y="929693"/>
                  </a:cubicBezTo>
                  <a:cubicBezTo>
                    <a:pt x="970946" y="853762"/>
                    <a:pt x="998980" y="775125"/>
                    <a:pt x="1020407" y="694584"/>
                  </a:cubicBezTo>
                  <a:cubicBezTo>
                    <a:pt x="1035893" y="629383"/>
                    <a:pt x="1041915" y="562293"/>
                    <a:pt x="1038289" y="495377"/>
                  </a:cubicBezTo>
                  <a:cubicBezTo>
                    <a:pt x="1034377" y="405133"/>
                    <a:pt x="1021385" y="332770"/>
                    <a:pt x="999313" y="278288"/>
                  </a:cubicBezTo>
                  <a:close/>
                  <a:moveTo>
                    <a:pt x="694915" y="808017"/>
                  </a:moveTo>
                  <a:cubicBezTo>
                    <a:pt x="642948" y="924058"/>
                    <a:pt x="589956" y="1014582"/>
                    <a:pt x="535940" y="1079587"/>
                  </a:cubicBezTo>
                  <a:cubicBezTo>
                    <a:pt x="481924" y="1144593"/>
                    <a:pt x="431401" y="1178213"/>
                    <a:pt x="384369" y="1180448"/>
                  </a:cubicBezTo>
                  <a:cubicBezTo>
                    <a:pt x="370082" y="1181008"/>
                    <a:pt x="355828" y="1178680"/>
                    <a:pt x="342461" y="1173603"/>
                  </a:cubicBezTo>
                  <a:cubicBezTo>
                    <a:pt x="315359" y="1162986"/>
                    <a:pt x="300459" y="1131182"/>
                    <a:pt x="297758" y="1078190"/>
                  </a:cubicBezTo>
                  <a:cubicBezTo>
                    <a:pt x="295942" y="1043266"/>
                    <a:pt x="292589" y="1025804"/>
                    <a:pt x="287839" y="1026083"/>
                  </a:cubicBezTo>
                  <a:cubicBezTo>
                    <a:pt x="283090" y="1026363"/>
                    <a:pt x="278480" y="1020496"/>
                    <a:pt x="277921" y="1008482"/>
                  </a:cubicBezTo>
                  <a:cubicBezTo>
                    <a:pt x="277049" y="992791"/>
                    <a:pt x="279973" y="977122"/>
                    <a:pt x="286442" y="962801"/>
                  </a:cubicBezTo>
                  <a:cubicBezTo>
                    <a:pt x="312286" y="901195"/>
                    <a:pt x="324440" y="868506"/>
                    <a:pt x="323043" y="865014"/>
                  </a:cubicBezTo>
                  <a:cubicBezTo>
                    <a:pt x="323870" y="853719"/>
                    <a:pt x="326365" y="842609"/>
                    <a:pt x="330447" y="832045"/>
                  </a:cubicBezTo>
                  <a:cubicBezTo>
                    <a:pt x="331541" y="828108"/>
                    <a:pt x="333187" y="824346"/>
                    <a:pt x="335336" y="820870"/>
                  </a:cubicBezTo>
                  <a:cubicBezTo>
                    <a:pt x="339667" y="811091"/>
                    <a:pt x="341902" y="808576"/>
                    <a:pt x="342181" y="813326"/>
                  </a:cubicBezTo>
                  <a:cubicBezTo>
                    <a:pt x="342181" y="815701"/>
                    <a:pt x="344696" y="814444"/>
                    <a:pt x="349166" y="809274"/>
                  </a:cubicBezTo>
                  <a:cubicBezTo>
                    <a:pt x="353637" y="800753"/>
                    <a:pt x="353217" y="794048"/>
                    <a:pt x="348188" y="789438"/>
                  </a:cubicBezTo>
                  <a:cubicBezTo>
                    <a:pt x="346931" y="788320"/>
                    <a:pt x="346232" y="785386"/>
                    <a:pt x="345953" y="780497"/>
                  </a:cubicBezTo>
                  <a:cubicBezTo>
                    <a:pt x="345915" y="768682"/>
                    <a:pt x="348743" y="757033"/>
                    <a:pt x="354195" y="746551"/>
                  </a:cubicBezTo>
                  <a:cubicBezTo>
                    <a:pt x="358437" y="736071"/>
                    <a:pt x="365090" y="726738"/>
                    <a:pt x="373613" y="719310"/>
                  </a:cubicBezTo>
                  <a:cubicBezTo>
                    <a:pt x="380577" y="714161"/>
                    <a:pt x="384297" y="705712"/>
                    <a:pt x="383392" y="697098"/>
                  </a:cubicBezTo>
                  <a:cubicBezTo>
                    <a:pt x="386228" y="679639"/>
                    <a:pt x="392091" y="662809"/>
                    <a:pt x="400714" y="647366"/>
                  </a:cubicBezTo>
                  <a:cubicBezTo>
                    <a:pt x="407215" y="630591"/>
                    <a:pt x="416158" y="614868"/>
                    <a:pt x="427256" y="600708"/>
                  </a:cubicBezTo>
                  <a:cubicBezTo>
                    <a:pt x="435545" y="587615"/>
                    <a:pt x="442163" y="573536"/>
                    <a:pt x="446954" y="558799"/>
                  </a:cubicBezTo>
                  <a:cubicBezTo>
                    <a:pt x="471235" y="506494"/>
                    <a:pt x="502896" y="457943"/>
                    <a:pt x="540969" y="414632"/>
                  </a:cubicBezTo>
                  <a:cubicBezTo>
                    <a:pt x="587535" y="357915"/>
                    <a:pt x="624368" y="322852"/>
                    <a:pt x="651469" y="309441"/>
                  </a:cubicBezTo>
                  <a:cubicBezTo>
                    <a:pt x="663225" y="302980"/>
                    <a:pt x="675760" y="298050"/>
                    <a:pt x="688768" y="294773"/>
                  </a:cubicBezTo>
                  <a:cubicBezTo>
                    <a:pt x="700782" y="294214"/>
                    <a:pt x="715497" y="310372"/>
                    <a:pt x="732912" y="343247"/>
                  </a:cubicBezTo>
                  <a:cubicBezTo>
                    <a:pt x="755765" y="387575"/>
                    <a:pt x="768729" y="436333"/>
                    <a:pt x="770910" y="486157"/>
                  </a:cubicBezTo>
                  <a:cubicBezTo>
                    <a:pt x="775473" y="576121"/>
                    <a:pt x="750141" y="683408"/>
                    <a:pt x="694915" y="808017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3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5449128" y="3152329"/>
              <a:ext cx="1151037" cy="1334564"/>
            </a:xfrm>
            <a:custGeom>
              <a:avLst/>
              <a:gdLst>
                <a:gd name="connsiteX0" fmla="*/ 624054 w 1151037"/>
                <a:gd name="connsiteY0" fmla="*/ 830229 h 1334564"/>
                <a:gd name="connsiteX1" fmla="*/ 533111 w 1151037"/>
                <a:gd name="connsiteY1" fmla="*/ 1002335 h 1334564"/>
                <a:gd name="connsiteX2" fmla="*/ 444543 w 1151037"/>
                <a:gd name="connsiteY2" fmla="*/ 1040332 h 1334564"/>
                <a:gd name="connsiteX3" fmla="*/ 433787 w 1151037"/>
                <a:gd name="connsiteY3" fmla="*/ 1040332 h 1334564"/>
                <a:gd name="connsiteX4" fmla="*/ 362542 w 1151037"/>
                <a:gd name="connsiteY4" fmla="*/ 1029436 h 1334564"/>
                <a:gd name="connsiteX5" fmla="*/ 338375 w 1151037"/>
                <a:gd name="connsiteY5" fmla="*/ 998144 h 1334564"/>
                <a:gd name="connsiteX6" fmla="*/ 324405 w 1151037"/>
                <a:gd name="connsiteY6" fmla="*/ 964337 h 1334564"/>
                <a:gd name="connsiteX7" fmla="*/ 325942 w 1151037"/>
                <a:gd name="connsiteY7" fmla="*/ 958889 h 1334564"/>
                <a:gd name="connsiteX8" fmla="*/ 321751 w 1151037"/>
                <a:gd name="connsiteY8" fmla="*/ 946456 h 1334564"/>
                <a:gd name="connsiteX9" fmla="*/ 314905 w 1151037"/>
                <a:gd name="connsiteY9" fmla="*/ 919634 h 1334564"/>
                <a:gd name="connsiteX10" fmla="*/ 314905 w 1151037"/>
                <a:gd name="connsiteY10" fmla="*/ 890578 h 1334564"/>
                <a:gd name="connsiteX11" fmla="*/ 330133 w 1151037"/>
                <a:gd name="connsiteY11" fmla="*/ 728669 h 1334564"/>
                <a:gd name="connsiteX12" fmla="*/ 335721 w 1151037"/>
                <a:gd name="connsiteY12" fmla="*/ 695841 h 1334564"/>
                <a:gd name="connsiteX13" fmla="*/ 375115 w 1151037"/>
                <a:gd name="connsiteY13" fmla="*/ 545388 h 1334564"/>
                <a:gd name="connsiteX14" fmla="*/ 382100 w 1151037"/>
                <a:gd name="connsiteY14" fmla="*/ 505155 h 1334564"/>
                <a:gd name="connsiteX15" fmla="*/ 440493 w 1151037"/>
                <a:gd name="connsiteY15" fmla="*/ 265017 h 1334564"/>
                <a:gd name="connsiteX16" fmla="*/ 475696 w 1151037"/>
                <a:gd name="connsiteY16" fmla="*/ 102131 h 1334564"/>
                <a:gd name="connsiteX17" fmla="*/ 453065 w 1151037"/>
                <a:gd name="connsiteY17" fmla="*/ 85088 h 1334564"/>
                <a:gd name="connsiteX18" fmla="*/ 310994 w 1151037"/>
                <a:gd name="connsiteY18" fmla="*/ 33540 h 1334564"/>
                <a:gd name="connsiteX19" fmla="*/ 206082 w 1151037"/>
                <a:gd name="connsiteY19" fmla="*/ -127 h 1334564"/>
                <a:gd name="connsiteX20" fmla="*/ 179819 w 1151037"/>
                <a:gd name="connsiteY20" fmla="*/ 17615 h 1334564"/>
                <a:gd name="connsiteX21" fmla="*/ 63592 w 1151037"/>
                <a:gd name="connsiteY21" fmla="*/ 436704 h 1334564"/>
                <a:gd name="connsiteX22" fmla="*/ 2824 w 1151037"/>
                <a:gd name="connsiteY22" fmla="*/ 807318 h 1334564"/>
                <a:gd name="connsiteX23" fmla="*/ 1008 w 1151037"/>
                <a:gd name="connsiteY23" fmla="*/ 916142 h 1334564"/>
                <a:gd name="connsiteX24" fmla="*/ 182613 w 1151037"/>
                <a:gd name="connsiteY24" fmla="*/ 1274324 h 1334564"/>
                <a:gd name="connsiteX25" fmla="*/ 303870 w 1151037"/>
                <a:gd name="connsiteY25" fmla="*/ 1317769 h 1334564"/>
                <a:gd name="connsiteX26" fmla="*/ 437839 w 1151037"/>
                <a:gd name="connsiteY26" fmla="*/ 1334393 h 1334564"/>
                <a:gd name="connsiteX27" fmla="*/ 524730 w 1151037"/>
                <a:gd name="connsiteY27" fmla="*/ 1316372 h 1334564"/>
                <a:gd name="connsiteX28" fmla="*/ 593041 w 1151037"/>
                <a:gd name="connsiteY28" fmla="*/ 1289830 h 1334564"/>
                <a:gd name="connsiteX29" fmla="*/ 653670 w 1151037"/>
                <a:gd name="connsiteY29" fmla="*/ 1253230 h 1334564"/>
                <a:gd name="connsiteX30" fmla="*/ 712901 w 1151037"/>
                <a:gd name="connsiteY30" fmla="*/ 1224033 h 1334564"/>
                <a:gd name="connsiteX31" fmla="*/ 809571 w 1151037"/>
                <a:gd name="connsiteY31" fmla="*/ 1132252 h 1334564"/>
                <a:gd name="connsiteX32" fmla="*/ 894925 w 1151037"/>
                <a:gd name="connsiteY32" fmla="*/ 1031950 h 1334564"/>
                <a:gd name="connsiteX33" fmla="*/ 916857 w 1151037"/>
                <a:gd name="connsiteY33" fmla="*/ 998284 h 1334564"/>
                <a:gd name="connsiteX34" fmla="*/ 1009057 w 1151037"/>
                <a:gd name="connsiteY34" fmla="*/ 781614 h 1334564"/>
                <a:gd name="connsiteX35" fmla="*/ 1039231 w 1151037"/>
                <a:gd name="connsiteY35" fmla="*/ 700451 h 1334564"/>
                <a:gd name="connsiteX36" fmla="*/ 1050267 w 1151037"/>
                <a:gd name="connsiteY36" fmla="*/ 667343 h 1334564"/>
                <a:gd name="connsiteX37" fmla="*/ 1066890 w 1151037"/>
                <a:gd name="connsiteY37" fmla="*/ 603082 h 1334564"/>
                <a:gd name="connsiteX38" fmla="*/ 1098043 w 1151037"/>
                <a:gd name="connsiteY38" fmla="*/ 486576 h 1334564"/>
                <a:gd name="connsiteX39" fmla="*/ 1132689 w 1151037"/>
                <a:gd name="connsiteY39" fmla="*/ 364341 h 1334564"/>
                <a:gd name="connsiteX40" fmla="*/ 1138416 w 1151037"/>
                <a:gd name="connsiteY40" fmla="*/ 300779 h 1334564"/>
                <a:gd name="connsiteX41" fmla="*/ 1147635 w 1151037"/>
                <a:gd name="connsiteY41" fmla="*/ 233306 h 1334564"/>
                <a:gd name="connsiteX42" fmla="*/ 1150429 w 1151037"/>
                <a:gd name="connsiteY42" fmla="*/ 215006 h 1334564"/>
                <a:gd name="connsiteX43" fmla="*/ 1139254 w 1151037"/>
                <a:gd name="connsiteY43" fmla="*/ 173935 h 1334564"/>
                <a:gd name="connsiteX44" fmla="*/ 1113829 w 1151037"/>
                <a:gd name="connsiteY44" fmla="*/ 173935 h 1334564"/>
                <a:gd name="connsiteX45" fmla="*/ 1104889 w 1151037"/>
                <a:gd name="connsiteY45" fmla="*/ 173935 h 1334564"/>
                <a:gd name="connsiteX46" fmla="*/ 1066333 w 1151037"/>
                <a:gd name="connsiteY46" fmla="*/ 164016 h 1334564"/>
                <a:gd name="connsiteX47" fmla="*/ 1048591 w 1151037"/>
                <a:gd name="connsiteY47" fmla="*/ 135099 h 1334564"/>
                <a:gd name="connsiteX48" fmla="*/ 993830 w 1151037"/>
                <a:gd name="connsiteY48" fmla="*/ 90816 h 1334564"/>
                <a:gd name="connsiteX49" fmla="*/ 934738 w 1151037"/>
                <a:gd name="connsiteY49" fmla="*/ 70280 h 1334564"/>
                <a:gd name="connsiteX50" fmla="*/ 915180 w 1151037"/>
                <a:gd name="connsiteY50" fmla="*/ 74890 h 1334564"/>
                <a:gd name="connsiteX51" fmla="*/ 873271 w 1151037"/>
                <a:gd name="connsiteY51" fmla="*/ 86066 h 1334564"/>
                <a:gd name="connsiteX52" fmla="*/ 789454 w 1151037"/>
                <a:gd name="connsiteY52" fmla="*/ 278707 h 1334564"/>
                <a:gd name="connsiteX53" fmla="*/ 624054 w 1151037"/>
                <a:gd name="connsiteY53" fmla="*/ 830229 h 133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151037" h="1334564">
                  <a:moveTo>
                    <a:pt x="624054" y="830229"/>
                  </a:moveTo>
                  <a:cubicBezTo>
                    <a:pt x="584008" y="921590"/>
                    <a:pt x="553694" y="978959"/>
                    <a:pt x="533111" y="1002335"/>
                  </a:cubicBezTo>
                  <a:cubicBezTo>
                    <a:pt x="510205" y="1026835"/>
                    <a:pt x="478082" y="1040616"/>
                    <a:pt x="444543" y="1040332"/>
                  </a:cubicBezTo>
                  <a:lnTo>
                    <a:pt x="433787" y="1040332"/>
                  </a:lnTo>
                  <a:cubicBezTo>
                    <a:pt x="396534" y="1040984"/>
                    <a:pt x="372787" y="1037352"/>
                    <a:pt x="362542" y="1029436"/>
                  </a:cubicBezTo>
                  <a:cubicBezTo>
                    <a:pt x="352530" y="1020674"/>
                    <a:pt x="344321" y="1010045"/>
                    <a:pt x="338375" y="998144"/>
                  </a:cubicBezTo>
                  <a:cubicBezTo>
                    <a:pt x="331477" y="987937"/>
                    <a:pt x="326725" y="976436"/>
                    <a:pt x="324405" y="964337"/>
                  </a:cubicBezTo>
                  <a:cubicBezTo>
                    <a:pt x="325360" y="962676"/>
                    <a:pt x="325888" y="960804"/>
                    <a:pt x="325942" y="958889"/>
                  </a:cubicBezTo>
                  <a:cubicBezTo>
                    <a:pt x="328037" y="952742"/>
                    <a:pt x="325942" y="948552"/>
                    <a:pt x="321751" y="946456"/>
                  </a:cubicBezTo>
                  <a:cubicBezTo>
                    <a:pt x="317560" y="944361"/>
                    <a:pt x="315743" y="935280"/>
                    <a:pt x="314905" y="919634"/>
                  </a:cubicBezTo>
                  <a:cubicBezTo>
                    <a:pt x="314164" y="909963"/>
                    <a:pt x="314164" y="900249"/>
                    <a:pt x="314905" y="890578"/>
                  </a:cubicBezTo>
                  <a:cubicBezTo>
                    <a:pt x="318258" y="791580"/>
                    <a:pt x="323334" y="737610"/>
                    <a:pt x="330133" y="728669"/>
                  </a:cubicBezTo>
                  <a:cubicBezTo>
                    <a:pt x="333039" y="717930"/>
                    <a:pt x="334911" y="706937"/>
                    <a:pt x="335721" y="695841"/>
                  </a:cubicBezTo>
                  <a:cubicBezTo>
                    <a:pt x="342200" y="644180"/>
                    <a:pt x="355445" y="593595"/>
                    <a:pt x="375115" y="545388"/>
                  </a:cubicBezTo>
                  <a:cubicBezTo>
                    <a:pt x="379373" y="532384"/>
                    <a:pt x="381725" y="518833"/>
                    <a:pt x="382100" y="505155"/>
                  </a:cubicBezTo>
                  <a:cubicBezTo>
                    <a:pt x="383776" y="465202"/>
                    <a:pt x="403240" y="385156"/>
                    <a:pt x="440493" y="265017"/>
                  </a:cubicBezTo>
                  <a:cubicBezTo>
                    <a:pt x="465080" y="176822"/>
                    <a:pt x="476814" y="122527"/>
                    <a:pt x="475696" y="102131"/>
                  </a:cubicBezTo>
                  <a:cubicBezTo>
                    <a:pt x="475696" y="95984"/>
                    <a:pt x="467873" y="90397"/>
                    <a:pt x="453065" y="85088"/>
                  </a:cubicBezTo>
                  <a:cubicBezTo>
                    <a:pt x="423636" y="73354"/>
                    <a:pt x="376279" y="56171"/>
                    <a:pt x="310994" y="33540"/>
                  </a:cubicBezTo>
                  <a:cubicBezTo>
                    <a:pt x="276670" y="20393"/>
                    <a:pt x="241647" y="9153"/>
                    <a:pt x="206082" y="-127"/>
                  </a:cubicBezTo>
                  <a:cubicBezTo>
                    <a:pt x="195470" y="2417"/>
                    <a:pt x="186141" y="8720"/>
                    <a:pt x="179819" y="17615"/>
                  </a:cubicBezTo>
                  <a:cubicBezTo>
                    <a:pt x="160448" y="39128"/>
                    <a:pt x="121706" y="178824"/>
                    <a:pt x="63592" y="436704"/>
                  </a:cubicBezTo>
                  <a:cubicBezTo>
                    <a:pt x="34599" y="558650"/>
                    <a:pt x="14293" y="682499"/>
                    <a:pt x="2824" y="807318"/>
                  </a:cubicBezTo>
                  <a:cubicBezTo>
                    <a:pt x="-405" y="843501"/>
                    <a:pt x="-1012" y="879871"/>
                    <a:pt x="1008" y="916142"/>
                  </a:cubicBezTo>
                  <a:cubicBezTo>
                    <a:pt x="9855" y="1088248"/>
                    <a:pt x="70391" y="1207642"/>
                    <a:pt x="182613" y="1274324"/>
                  </a:cubicBezTo>
                  <a:cubicBezTo>
                    <a:pt x="220738" y="1294549"/>
                    <a:pt x="261575" y="1309181"/>
                    <a:pt x="303870" y="1317769"/>
                  </a:cubicBezTo>
                  <a:cubicBezTo>
                    <a:pt x="347557" y="1329405"/>
                    <a:pt x="392633" y="1334998"/>
                    <a:pt x="437839" y="1334393"/>
                  </a:cubicBezTo>
                  <a:cubicBezTo>
                    <a:pt x="467377" y="1331599"/>
                    <a:pt x="496517" y="1325555"/>
                    <a:pt x="524730" y="1316372"/>
                  </a:cubicBezTo>
                  <a:cubicBezTo>
                    <a:pt x="548663" y="1310872"/>
                    <a:pt x="571672" y="1301932"/>
                    <a:pt x="593041" y="1289830"/>
                  </a:cubicBezTo>
                  <a:cubicBezTo>
                    <a:pt x="612426" y="1276314"/>
                    <a:pt x="632680" y="1264087"/>
                    <a:pt x="653670" y="1253230"/>
                  </a:cubicBezTo>
                  <a:cubicBezTo>
                    <a:pt x="672376" y="1241519"/>
                    <a:pt x="692221" y="1231738"/>
                    <a:pt x="712901" y="1224033"/>
                  </a:cubicBezTo>
                  <a:cubicBezTo>
                    <a:pt x="719979" y="1224033"/>
                    <a:pt x="752202" y="1193440"/>
                    <a:pt x="809571" y="1132252"/>
                  </a:cubicBezTo>
                  <a:cubicBezTo>
                    <a:pt x="866939" y="1071065"/>
                    <a:pt x="895391" y="1037631"/>
                    <a:pt x="894925" y="1031950"/>
                  </a:cubicBezTo>
                  <a:cubicBezTo>
                    <a:pt x="900060" y="1019452"/>
                    <a:pt x="907500" y="1008031"/>
                    <a:pt x="916857" y="998284"/>
                  </a:cubicBezTo>
                  <a:cubicBezTo>
                    <a:pt x="942841" y="965408"/>
                    <a:pt x="973574" y="893185"/>
                    <a:pt x="1009057" y="781614"/>
                  </a:cubicBezTo>
                  <a:cubicBezTo>
                    <a:pt x="1016675" y="753714"/>
                    <a:pt x="1026773" y="726551"/>
                    <a:pt x="1039231" y="700451"/>
                  </a:cubicBezTo>
                  <a:cubicBezTo>
                    <a:pt x="1046526" y="690969"/>
                    <a:pt x="1050414" y="679305"/>
                    <a:pt x="1050267" y="667343"/>
                  </a:cubicBezTo>
                  <a:cubicBezTo>
                    <a:pt x="1053097" y="645311"/>
                    <a:pt x="1058682" y="623723"/>
                    <a:pt x="1066890" y="603082"/>
                  </a:cubicBezTo>
                  <a:cubicBezTo>
                    <a:pt x="1071082" y="590789"/>
                    <a:pt x="1080861" y="551953"/>
                    <a:pt x="1098043" y="486576"/>
                  </a:cubicBezTo>
                  <a:cubicBezTo>
                    <a:pt x="1115227" y="421198"/>
                    <a:pt x="1125983" y="380406"/>
                    <a:pt x="1132689" y="364341"/>
                  </a:cubicBezTo>
                  <a:cubicBezTo>
                    <a:pt x="1133667" y="360709"/>
                    <a:pt x="1135622" y="339475"/>
                    <a:pt x="1138416" y="300779"/>
                  </a:cubicBezTo>
                  <a:cubicBezTo>
                    <a:pt x="1138726" y="277996"/>
                    <a:pt x="1141823" y="255337"/>
                    <a:pt x="1147635" y="233306"/>
                  </a:cubicBezTo>
                  <a:cubicBezTo>
                    <a:pt x="1150567" y="227683"/>
                    <a:pt x="1151550" y="221247"/>
                    <a:pt x="1150429" y="215006"/>
                  </a:cubicBezTo>
                  <a:cubicBezTo>
                    <a:pt x="1150780" y="200520"/>
                    <a:pt x="1146896" y="186246"/>
                    <a:pt x="1139254" y="173935"/>
                  </a:cubicBezTo>
                  <a:cubicBezTo>
                    <a:pt x="1137857" y="170443"/>
                    <a:pt x="1129336" y="170163"/>
                    <a:pt x="1113829" y="173935"/>
                  </a:cubicBezTo>
                  <a:lnTo>
                    <a:pt x="1104889" y="173935"/>
                  </a:lnTo>
                  <a:cubicBezTo>
                    <a:pt x="1091299" y="174924"/>
                    <a:pt x="1077759" y="171441"/>
                    <a:pt x="1066333" y="164016"/>
                  </a:cubicBezTo>
                  <a:cubicBezTo>
                    <a:pt x="1055839" y="158070"/>
                    <a:pt x="1049138" y="147148"/>
                    <a:pt x="1048591" y="135099"/>
                  </a:cubicBezTo>
                  <a:cubicBezTo>
                    <a:pt x="1047939" y="123085"/>
                    <a:pt x="1029685" y="108324"/>
                    <a:pt x="993830" y="90816"/>
                  </a:cubicBezTo>
                  <a:cubicBezTo>
                    <a:pt x="965891" y="76846"/>
                    <a:pt x="945635" y="69722"/>
                    <a:pt x="934738" y="70280"/>
                  </a:cubicBezTo>
                  <a:cubicBezTo>
                    <a:pt x="928071" y="71104"/>
                    <a:pt x="921514" y="72650"/>
                    <a:pt x="915180" y="74890"/>
                  </a:cubicBezTo>
                  <a:cubicBezTo>
                    <a:pt x="902004" y="81124"/>
                    <a:pt x="887803" y="84911"/>
                    <a:pt x="873271" y="86066"/>
                  </a:cubicBezTo>
                  <a:cubicBezTo>
                    <a:pt x="850548" y="87184"/>
                    <a:pt x="822609" y="151397"/>
                    <a:pt x="789454" y="278707"/>
                  </a:cubicBezTo>
                  <a:cubicBezTo>
                    <a:pt x="719234" y="557355"/>
                    <a:pt x="664100" y="741195"/>
                    <a:pt x="624054" y="830229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4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6617840" y="3064279"/>
              <a:ext cx="936604" cy="1423416"/>
            </a:xfrm>
            <a:custGeom>
              <a:avLst/>
              <a:gdLst>
                <a:gd name="connsiteX0" fmla="*/ 57154 w 936604"/>
                <a:gd name="connsiteY0" fmla="*/ 317304 h 1423416"/>
                <a:gd name="connsiteX1" fmla="*/ 62183 w 936604"/>
                <a:gd name="connsiteY1" fmla="*/ 327921 h 1423416"/>
                <a:gd name="connsiteX2" fmla="*/ 66374 w 936604"/>
                <a:gd name="connsiteY2" fmla="*/ 338538 h 1423416"/>
                <a:gd name="connsiteX3" fmla="*/ 109679 w 936604"/>
                <a:gd name="connsiteY3" fmla="*/ 426826 h 1423416"/>
                <a:gd name="connsiteX4" fmla="*/ 151588 w 936604"/>
                <a:gd name="connsiteY4" fmla="*/ 444707 h 1423416"/>
                <a:gd name="connsiteX5" fmla="*/ 230517 w 936604"/>
                <a:gd name="connsiteY5" fmla="*/ 429760 h 1423416"/>
                <a:gd name="connsiteX6" fmla="*/ 293520 w 936604"/>
                <a:gd name="connsiteY6" fmla="*/ 421099 h 1423416"/>
                <a:gd name="connsiteX7" fmla="*/ 306373 w 936604"/>
                <a:gd name="connsiteY7" fmla="*/ 425988 h 1423416"/>
                <a:gd name="connsiteX8" fmla="*/ 201041 w 936604"/>
                <a:gd name="connsiteY8" fmla="*/ 880281 h 1423416"/>
                <a:gd name="connsiteX9" fmla="*/ 95012 w 936604"/>
                <a:gd name="connsiteY9" fmla="*/ 1360138 h 1423416"/>
                <a:gd name="connsiteX10" fmla="*/ 103394 w 936604"/>
                <a:gd name="connsiteY10" fmla="*/ 1383188 h 1423416"/>
                <a:gd name="connsiteX11" fmla="*/ 207747 w 936604"/>
                <a:gd name="connsiteY11" fmla="*/ 1405121 h 1423416"/>
                <a:gd name="connsiteX12" fmla="*/ 313637 w 936604"/>
                <a:gd name="connsiteY12" fmla="*/ 1423281 h 1423416"/>
                <a:gd name="connsiteX13" fmla="*/ 320343 w 936604"/>
                <a:gd name="connsiteY13" fmla="*/ 1411965 h 1423416"/>
                <a:gd name="connsiteX14" fmla="*/ 336827 w 936604"/>
                <a:gd name="connsiteY14" fmla="*/ 1396739 h 1423416"/>
                <a:gd name="connsiteX15" fmla="*/ 363508 w 936604"/>
                <a:gd name="connsiteY15" fmla="*/ 1404422 h 1423416"/>
                <a:gd name="connsiteX16" fmla="*/ 370913 w 936604"/>
                <a:gd name="connsiteY16" fmla="*/ 1409451 h 1423416"/>
                <a:gd name="connsiteX17" fmla="*/ 373147 w 936604"/>
                <a:gd name="connsiteY17" fmla="*/ 1380394 h 1423416"/>
                <a:gd name="connsiteX18" fmla="*/ 383345 w 936604"/>
                <a:gd name="connsiteY18" fmla="*/ 1332757 h 1423416"/>
                <a:gd name="connsiteX19" fmla="*/ 393264 w 936604"/>
                <a:gd name="connsiteY19" fmla="*/ 1314178 h 1423416"/>
                <a:gd name="connsiteX20" fmla="*/ 412262 w 936604"/>
                <a:gd name="connsiteY20" fmla="*/ 1260674 h 1423416"/>
                <a:gd name="connsiteX21" fmla="*/ 553915 w 936604"/>
                <a:gd name="connsiteY21" fmla="*/ 806242 h 1423416"/>
                <a:gd name="connsiteX22" fmla="*/ 629351 w 936604"/>
                <a:gd name="connsiteY22" fmla="*/ 545289 h 1423416"/>
                <a:gd name="connsiteX23" fmla="*/ 658687 w 936604"/>
                <a:gd name="connsiteY23" fmla="*/ 446105 h 1423416"/>
                <a:gd name="connsiteX24" fmla="*/ 670980 w 936604"/>
                <a:gd name="connsiteY24" fmla="*/ 402799 h 1423416"/>
                <a:gd name="connsiteX25" fmla="*/ 693471 w 936604"/>
                <a:gd name="connsiteY25" fmla="*/ 382682 h 1423416"/>
                <a:gd name="connsiteX26" fmla="*/ 821573 w 936604"/>
                <a:gd name="connsiteY26" fmla="*/ 338119 h 1423416"/>
                <a:gd name="connsiteX27" fmla="*/ 876054 w 936604"/>
                <a:gd name="connsiteY27" fmla="*/ 304592 h 1423416"/>
                <a:gd name="connsiteX28" fmla="*/ 886392 w 936604"/>
                <a:gd name="connsiteY28" fmla="*/ 276653 h 1423416"/>
                <a:gd name="connsiteX29" fmla="*/ 867114 w 936604"/>
                <a:gd name="connsiteY29" fmla="*/ 273021 h 1423416"/>
                <a:gd name="connsiteX30" fmla="*/ 846858 w 936604"/>
                <a:gd name="connsiteY30" fmla="*/ 266874 h 1423416"/>
                <a:gd name="connsiteX31" fmla="*/ 886672 w 936604"/>
                <a:gd name="connsiteY31" fmla="*/ 230413 h 1423416"/>
                <a:gd name="connsiteX32" fmla="*/ 915868 w 936604"/>
                <a:gd name="connsiteY32" fmla="*/ 198143 h 1423416"/>
                <a:gd name="connsiteX33" fmla="*/ 910280 w 936604"/>
                <a:gd name="connsiteY33" fmla="*/ 194791 h 1423416"/>
                <a:gd name="connsiteX34" fmla="*/ 901339 w 936604"/>
                <a:gd name="connsiteY34" fmla="*/ 197026 h 1423416"/>
                <a:gd name="connsiteX35" fmla="*/ 907626 w 936604"/>
                <a:gd name="connsiteY35" fmla="*/ 178726 h 1423416"/>
                <a:gd name="connsiteX36" fmla="*/ 914471 w 936604"/>
                <a:gd name="connsiteY36" fmla="*/ 171042 h 1423416"/>
                <a:gd name="connsiteX37" fmla="*/ 913074 w 936604"/>
                <a:gd name="connsiteY37" fmla="*/ 143941 h 1423416"/>
                <a:gd name="connsiteX38" fmla="*/ 921176 w 936604"/>
                <a:gd name="connsiteY38" fmla="*/ 125501 h 1423416"/>
                <a:gd name="connsiteX39" fmla="*/ 934447 w 936604"/>
                <a:gd name="connsiteY39" fmla="*/ 101194 h 1423416"/>
                <a:gd name="connsiteX40" fmla="*/ 919640 w 936604"/>
                <a:gd name="connsiteY40" fmla="*/ 60403 h 1423416"/>
                <a:gd name="connsiteX41" fmla="*/ 866555 w 936604"/>
                <a:gd name="connsiteY41" fmla="*/ 12347 h 1423416"/>
                <a:gd name="connsiteX42" fmla="*/ 848115 w 936604"/>
                <a:gd name="connsiteY42" fmla="*/ 6061 h 1423416"/>
                <a:gd name="connsiteX43" fmla="*/ 824227 w 936604"/>
                <a:gd name="connsiteY43" fmla="*/ 54 h 1423416"/>
                <a:gd name="connsiteX44" fmla="*/ 581854 w 936604"/>
                <a:gd name="connsiteY44" fmla="*/ 39588 h 1423416"/>
                <a:gd name="connsiteX45" fmla="*/ 4768 w 936604"/>
                <a:gd name="connsiteY45" fmla="*/ 155815 h 1423416"/>
                <a:gd name="connsiteX46" fmla="*/ 18 w 936604"/>
                <a:gd name="connsiteY46" fmla="*/ 168667 h 1423416"/>
                <a:gd name="connsiteX47" fmla="*/ 52265 w 936604"/>
                <a:gd name="connsiteY47" fmla="*/ 305430 h 1423416"/>
                <a:gd name="connsiteX48" fmla="*/ 57154 w 936604"/>
                <a:gd name="connsiteY48" fmla="*/ 317304 h 142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36604" h="1423416">
                  <a:moveTo>
                    <a:pt x="57154" y="317304"/>
                  </a:moveTo>
                  <a:cubicBezTo>
                    <a:pt x="58592" y="320952"/>
                    <a:pt x="60272" y="324499"/>
                    <a:pt x="62183" y="327921"/>
                  </a:cubicBezTo>
                  <a:cubicBezTo>
                    <a:pt x="63867" y="331340"/>
                    <a:pt x="65269" y="334891"/>
                    <a:pt x="66374" y="338538"/>
                  </a:cubicBezTo>
                  <a:cubicBezTo>
                    <a:pt x="77799" y="369351"/>
                    <a:pt x="92309" y="398930"/>
                    <a:pt x="109679" y="426826"/>
                  </a:cubicBezTo>
                  <a:cubicBezTo>
                    <a:pt x="119521" y="439756"/>
                    <a:pt x="135444" y="446550"/>
                    <a:pt x="151588" y="444707"/>
                  </a:cubicBezTo>
                  <a:cubicBezTo>
                    <a:pt x="154104" y="444707"/>
                    <a:pt x="180413" y="439725"/>
                    <a:pt x="230517" y="429760"/>
                  </a:cubicBezTo>
                  <a:cubicBezTo>
                    <a:pt x="251306" y="425498"/>
                    <a:pt x="272353" y="422605"/>
                    <a:pt x="293520" y="421099"/>
                  </a:cubicBezTo>
                  <a:cubicBezTo>
                    <a:pt x="301903" y="421099"/>
                    <a:pt x="306233" y="422356"/>
                    <a:pt x="306373" y="425988"/>
                  </a:cubicBezTo>
                  <a:cubicBezTo>
                    <a:pt x="308049" y="457280"/>
                    <a:pt x="272938" y="608711"/>
                    <a:pt x="201041" y="880281"/>
                  </a:cubicBezTo>
                  <a:cubicBezTo>
                    <a:pt x="129144" y="1151851"/>
                    <a:pt x="93802" y="1311803"/>
                    <a:pt x="95012" y="1360138"/>
                  </a:cubicBezTo>
                  <a:cubicBezTo>
                    <a:pt x="95664" y="1373363"/>
                    <a:pt x="98458" y="1381046"/>
                    <a:pt x="103394" y="1383188"/>
                  </a:cubicBezTo>
                  <a:cubicBezTo>
                    <a:pt x="108330" y="1385330"/>
                    <a:pt x="143114" y="1392641"/>
                    <a:pt x="207747" y="1405121"/>
                  </a:cubicBezTo>
                  <a:cubicBezTo>
                    <a:pt x="272426" y="1417413"/>
                    <a:pt x="307630" y="1423560"/>
                    <a:pt x="313637" y="1423281"/>
                  </a:cubicBezTo>
                  <a:cubicBezTo>
                    <a:pt x="319643" y="1423002"/>
                    <a:pt x="320761" y="1419230"/>
                    <a:pt x="320343" y="1411965"/>
                  </a:cubicBezTo>
                  <a:cubicBezTo>
                    <a:pt x="319923" y="1404701"/>
                    <a:pt x="325371" y="1397996"/>
                    <a:pt x="336827" y="1396739"/>
                  </a:cubicBezTo>
                  <a:cubicBezTo>
                    <a:pt x="346454" y="1394386"/>
                    <a:pt x="356607" y="1397310"/>
                    <a:pt x="363508" y="1404422"/>
                  </a:cubicBezTo>
                  <a:cubicBezTo>
                    <a:pt x="366023" y="1407914"/>
                    <a:pt x="368537" y="1409590"/>
                    <a:pt x="370913" y="1409451"/>
                  </a:cubicBezTo>
                  <a:cubicBezTo>
                    <a:pt x="373287" y="1409311"/>
                    <a:pt x="373986" y="1398415"/>
                    <a:pt x="373147" y="1380394"/>
                  </a:cubicBezTo>
                  <a:cubicBezTo>
                    <a:pt x="371751" y="1355109"/>
                    <a:pt x="375243" y="1339184"/>
                    <a:pt x="383345" y="1332757"/>
                  </a:cubicBezTo>
                  <a:cubicBezTo>
                    <a:pt x="388827" y="1327997"/>
                    <a:pt x="392358" y="1321381"/>
                    <a:pt x="393264" y="1314178"/>
                  </a:cubicBezTo>
                  <a:cubicBezTo>
                    <a:pt x="393264" y="1312921"/>
                    <a:pt x="399550" y="1295179"/>
                    <a:pt x="412262" y="1260674"/>
                  </a:cubicBezTo>
                  <a:cubicBezTo>
                    <a:pt x="456407" y="1154598"/>
                    <a:pt x="503624" y="1003121"/>
                    <a:pt x="553915" y="806242"/>
                  </a:cubicBezTo>
                  <a:cubicBezTo>
                    <a:pt x="584182" y="691318"/>
                    <a:pt x="609328" y="604334"/>
                    <a:pt x="629351" y="545289"/>
                  </a:cubicBezTo>
                  <a:cubicBezTo>
                    <a:pt x="644997" y="496302"/>
                    <a:pt x="654776" y="463241"/>
                    <a:pt x="658687" y="446105"/>
                  </a:cubicBezTo>
                  <a:cubicBezTo>
                    <a:pt x="661469" y="431328"/>
                    <a:pt x="665584" y="416833"/>
                    <a:pt x="670980" y="402799"/>
                  </a:cubicBezTo>
                  <a:cubicBezTo>
                    <a:pt x="676416" y="394094"/>
                    <a:pt x="684217" y="387117"/>
                    <a:pt x="693471" y="382682"/>
                  </a:cubicBezTo>
                  <a:cubicBezTo>
                    <a:pt x="734081" y="362389"/>
                    <a:pt x="777136" y="347411"/>
                    <a:pt x="821573" y="338119"/>
                  </a:cubicBezTo>
                  <a:cubicBezTo>
                    <a:pt x="851282" y="330576"/>
                    <a:pt x="869442" y="319400"/>
                    <a:pt x="876054" y="304592"/>
                  </a:cubicBezTo>
                  <a:cubicBezTo>
                    <a:pt x="881192" y="295995"/>
                    <a:pt x="884696" y="286523"/>
                    <a:pt x="886392" y="276653"/>
                  </a:cubicBezTo>
                  <a:cubicBezTo>
                    <a:pt x="885554" y="273579"/>
                    <a:pt x="879128" y="272462"/>
                    <a:pt x="867114" y="273021"/>
                  </a:cubicBezTo>
                  <a:cubicBezTo>
                    <a:pt x="855100" y="273579"/>
                    <a:pt x="847137" y="271624"/>
                    <a:pt x="846858" y="266874"/>
                  </a:cubicBezTo>
                  <a:cubicBezTo>
                    <a:pt x="846858" y="258306"/>
                    <a:pt x="860129" y="246152"/>
                    <a:pt x="886672" y="230413"/>
                  </a:cubicBezTo>
                  <a:cubicBezTo>
                    <a:pt x="906648" y="219796"/>
                    <a:pt x="916427" y="209040"/>
                    <a:pt x="915868" y="198143"/>
                  </a:cubicBezTo>
                  <a:cubicBezTo>
                    <a:pt x="915868" y="195769"/>
                    <a:pt x="913912" y="194651"/>
                    <a:pt x="910280" y="194791"/>
                  </a:cubicBezTo>
                  <a:cubicBezTo>
                    <a:pt x="907166" y="194829"/>
                    <a:pt x="904105" y="195594"/>
                    <a:pt x="901339" y="197026"/>
                  </a:cubicBezTo>
                  <a:cubicBezTo>
                    <a:pt x="894075" y="198702"/>
                    <a:pt x="896311" y="192555"/>
                    <a:pt x="907626" y="178726"/>
                  </a:cubicBezTo>
                  <a:lnTo>
                    <a:pt x="914471" y="171042"/>
                  </a:lnTo>
                  <a:cubicBezTo>
                    <a:pt x="928441" y="152183"/>
                    <a:pt x="928441" y="143103"/>
                    <a:pt x="913074" y="143941"/>
                  </a:cubicBezTo>
                  <a:cubicBezTo>
                    <a:pt x="904692" y="143941"/>
                    <a:pt x="907346" y="138214"/>
                    <a:pt x="921176" y="125501"/>
                  </a:cubicBezTo>
                  <a:cubicBezTo>
                    <a:pt x="935007" y="112789"/>
                    <a:pt x="939476" y="104547"/>
                    <a:pt x="934447" y="101194"/>
                  </a:cubicBezTo>
                  <a:cubicBezTo>
                    <a:pt x="929419" y="97841"/>
                    <a:pt x="923272" y="84291"/>
                    <a:pt x="919640" y="60403"/>
                  </a:cubicBezTo>
                  <a:cubicBezTo>
                    <a:pt x="913214" y="26875"/>
                    <a:pt x="895472" y="10950"/>
                    <a:pt x="866555" y="12347"/>
                  </a:cubicBezTo>
                  <a:cubicBezTo>
                    <a:pt x="854542" y="12999"/>
                    <a:pt x="848395" y="10904"/>
                    <a:pt x="848115" y="6061"/>
                  </a:cubicBezTo>
                  <a:cubicBezTo>
                    <a:pt x="848115" y="1311"/>
                    <a:pt x="839874" y="-784"/>
                    <a:pt x="824227" y="54"/>
                  </a:cubicBezTo>
                  <a:cubicBezTo>
                    <a:pt x="804949" y="985"/>
                    <a:pt x="724158" y="14163"/>
                    <a:pt x="581854" y="39588"/>
                  </a:cubicBezTo>
                  <a:cubicBezTo>
                    <a:pt x="209795" y="106829"/>
                    <a:pt x="17434" y="145571"/>
                    <a:pt x="4768" y="155815"/>
                  </a:cubicBezTo>
                  <a:cubicBezTo>
                    <a:pt x="1048" y="158976"/>
                    <a:pt x="-752" y="163848"/>
                    <a:pt x="18" y="168667"/>
                  </a:cubicBezTo>
                  <a:cubicBezTo>
                    <a:pt x="577" y="179564"/>
                    <a:pt x="17993" y="225151"/>
                    <a:pt x="52265" y="305430"/>
                  </a:cubicBezTo>
                  <a:cubicBezTo>
                    <a:pt x="53662" y="308503"/>
                    <a:pt x="55478" y="312555"/>
                    <a:pt x="57154" y="317304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5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1036823" y="4762738"/>
              <a:ext cx="940617" cy="1770618"/>
            </a:xfrm>
            <a:custGeom>
              <a:avLst/>
              <a:gdLst>
                <a:gd name="connsiteX0" fmla="*/ 828983 w 940617"/>
                <a:gd name="connsiteY0" fmla="*/ 1244020 h 1770618"/>
                <a:gd name="connsiteX1" fmla="*/ 754106 w 940617"/>
                <a:gd name="connsiteY1" fmla="*/ 1182833 h 1770618"/>
                <a:gd name="connsiteX2" fmla="*/ 674758 w 940617"/>
                <a:gd name="connsiteY2" fmla="*/ 1211470 h 1770618"/>
                <a:gd name="connsiteX3" fmla="*/ 547215 w 940617"/>
                <a:gd name="connsiteY3" fmla="*/ 1262879 h 1770618"/>
                <a:gd name="connsiteX4" fmla="*/ 492175 w 940617"/>
                <a:gd name="connsiteY4" fmla="*/ 1283694 h 1770618"/>
                <a:gd name="connsiteX5" fmla="*/ 548054 w 940617"/>
                <a:gd name="connsiteY5" fmla="*/ 1184230 h 1770618"/>
                <a:gd name="connsiteX6" fmla="*/ 599462 w 940617"/>
                <a:gd name="connsiteY6" fmla="*/ 1047048 h 1770618"/>
                <a:gd name="connsiteX7" fmla="*/ 619857 w 940617"/>
                <a:gd name="connsiteY7" fmla="*/ 1007793 h 1770618"/>
                <a:gd name="connsiteX8" fmla="*/ 630754 w 940617"/>
                <a:gd name="connsiteY8" fmla="*/ 1001647 h 1770618"/>
                <a:gd name="connsiteX9" fmla="*/ 632430 w 940617"/>
                <a:gd name="connsiteY9" fmla="*/ 987677 h 1770618"/>
                <a:gd name="connsiteX10" fmla="*/ 623070 w 940617"/>
                <a:gd name="connsiteY10" fmla="*/ 978597 h 1770618"/>
                <a:gd name="connsiteX11" fmla="*/ 615806 w 940617"/>
                <a:gd name="connsiteY11" fmla="*/ 967700 h 1770618"/>
                <a:gd name="connsiteX12" fmla="*/ 633408 w 940617"/>
                <a:gd name="connsiteY12" fmla="*/ 917410 h 1770618"/>
                <a:gd name="connsiteX13" fmla="*/ 656178 w 940617"/>
                <a:gd name="connsiteY13" fmla="*/ 880390 h 1770618"/>
                <a:gd name="connsiteX14" fmla="*/ 670148 w 940617"/>
                <a:gd name="connsiteY14" fmla="*/ 834710 h 1770618"/>
                <a:gd name="connsiteX15" fmla="*/ 701300 w 940617"/>
                <a:gd name="connsiteY15" fmla="*/ 741253 h 1770618"/>
                <a:gd name="connsiteX16" fmla="*/ 726865 w 940617"/>
                <a:gd name="connsiteY16" fmla="*/ 670287 h 1770618"/>
                <a:gd name="connsiteX17" fmla="*/ 752429 w 940617"/>
                <a:gd name="connsiteY17" fmla="*/ 599461 h 1770618"/>
                <a:gd name="connsiteX18" fmla="*/ 777993 w 940617"/>
                <a:gd name="connsiteY18" fmla="*/ 528634 h 1770618"/>
                <a:gd name="connsiteX19" fmla="*/ 821160 w 940617"/>
                <a:gd name="connsiteY19" fmla="*/ 405283 h 1770618"/>
                <a:gd name="connsiteX20" fmla="*/ 864047 w 940617"/>
                <a:gd name="connsiteY20" fmla="*/ 279556 h 1770618"/>
                <a:gd name="connsiteX21" fmla="*/ 876480 w 940617"/>
                <a:gd name="connsiteY21" fmla="*/ 216134 h 1770618"/>
                <a:gd name="connsiteX22" fmla="*/ 885560 w 940617"/>
                <a:gd name="connsiteY22" fmla="*/ 172967 h 1770618"/>
                <a:gd name="connsiteX23" fmla="*/ 872848 w 940617"/>
                <a:gd name="connsiteY23" fmla="*/ 145028 h 1770618"/>
                <a:gd name="connsiteX24" fmla="*/ 644863 w 940617"/>
                <a:gd name="connsiteY24" fmla="*/ 28801 h 1770618"/>
                <a:gd name="connsiteX25" fmla="*/ 551406 w 940617"/>
                <a:gd name="connsiteY25" fmla="*/ -116 h 1770618"/>
                <a:gd name="connsiteX26" fmla="*/ 534643 w 940617"/>
                <a:gd name="connsiteY26" fmla="*/ 25448 h 1770618"/>
                <a:gd name="connsiteX27" fmla="*/ 504468 w 940617"/>
                <a:gd name="connsiteY27" fmla="*/ 94179 h 1770618"/>
                <a:gd name="connsiteX28" fmla="*/ 400394 w 940617"/>
                <a:gd name="connsiteY28" fmla="*/ 384468 h 1770618"/>
                <a:gd name="connsiteX29" fmla="*/ 227031 w 940617"/>
                <a:gd name="connsiteY29" fmla="*/ 857899 h 1770618"/>
                <a:gd name="connsiteX30" fmla="*/ 38162 w 940617"/>
                <a:gd name="connsiteY30" fmla="*/ 1381341 h 1770618"/>
                <a:gd name="connsiteX31" fmla="*/ 20700 w 940617"/>
                <a:gd name="connsiteY31" fmla="*/ 1433867 h 1770618"/>
                <a:gd name="connsiteX32" fmla="*/ -115 w 940617"/>
                <a:gd name="connsiteY32" fmla="*/ 1511259 h 1770618"/>
                <a:gd name="connsiteX33" fmla="*/ 34250 w 940617"/>
                <a:gd name="connsiteY33" fmla="*/ 1567836 h 1770618"/>
                <a:gd name="connsiteX34" fmla="*/ 70292 w 940617"/>
                <a:gd name="connsiteY34" fmla="*/ 1615333 h 1770618"/>
                <a:gd name="connsiteX35" fmla="*/ 90967 w 940617"/>
                <a:gd name="connsiteY35" fmla="*/ 1646904 h 1770618"/>
                <a:gd name="connsiteX36" fmla="*/ 120024 w 940617"/>
                <a:gd name="connsiteY36" fmla="*/ 1666741 h 1770618"/>
                <a:gd name="connsiteX37" fmla="*/ 161933 w 940617"/>
                <a:gd name="connsiteY37" fmla="*/ 1693843 h 1770618"/>
                <a:gd name="connsiteX38" fmla="*/ 238207 w 940617"/>
                <a:gd name="connsiteY38" fmla="*/ 1737009 h 1770618"/>
                <a:gd name="connsiteX39" fmla="*/ 284307 w 940617"/>
                <a:gd name="connsiteY39" fmla="*/ 1761595 h 1770618"/>
                <a:gd name="connsiteX40" fmla="*/ 294784 w 940617"/>
                <a:gd name="connsiteY40" fmla="*/ 1770117 h 1770618"/>
                <a:gd name="connsiteX41" fmla="*/ 316018 w 940617"/>
                <a:gd name="connsiteY41" fmla="*/ 1766764 h 1770618"/>
                <a:gd name="connsiteX42" fmla="*/ 331105 w 940617"/>
                <a:gd name="connsiteY42" fmla="*/ 1754750 h 1770618"/>
                <a:gd name="connsiteX43" fmla="*/ 348707 w 940617"/>
                <a:gd name="connsiteY43" fmla="*/ 1747067 h 1770618"/>
                <a:gd name="connsiteX44" fmla="*/ 402071 w 940617"/>
                <a:gd name="connsiteY44" fmla="*/ 1739942 h 1770618"/>
                <a:gd name="connsiteX45" fmla="*/ 438671 w 940617"/>
                <a:gd name="connsiteY45" fmla="*/ 1730163 h 1770618"/>
                <a:gd name="connsiteX46" fmla="*/ 479463 w 940617"/>
                <a:gd name="connsiteY46" fmla="*/ 1716892 h 1770618"/>
                <a:gd name="connsiteX47" fmla="*/ 501116 w 940617"/>
                <a:gd name="connsiteY47" fmla="*/ 1699011 h 1770618"/>
                <a:gd name="connsiteX48" fmla="*/ 612873 w 940617"/>
                <a:gd name="connsiteY48" fmla="*/ 1655146 h 1770618"/>
                <a:gd name="connsiteX49" fmla="*/ 720020 w 940617"/>
                <a:gd name="connsiteY49" fmla="*/ 1601363 h 1770618"/>
                <a:gd name="connsiteX50" fmla="*/ 848261 w 940617"/>
                <a:gd name="connsiteY50" fmla="*/ 1517545 h 1770618"/>
                <a:gd name="connsiteX51" fmla="*/ 904140 w 940617"/>
                <a:gd name="connsiteY51" fmla="*/ 1481085 h 1770618"/>
                <a:gd name="connsiteX52" fmla="*/ 927189 w 940617"/>
                <a:gd name="connsiteY52" fmla="*/ 1449653 h 1770618"/>
                <a:gd name="connsiteX53" fmla="*/ 940461 w 940617"/>
                <a:gd name="connsiteY53" fmla="*/ 1400620 h 1770618"/>
                <a:gd name="connsiteX54" fmla="*/ 828983 w 940617"/>
                <a:gd name="connsiteY54" fmla="*/ 1244020 h 17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40617" h="1770618">
                  <a:moveTo>
                    <a:pt x="828983" y="1244020"/>
                  </a:moveTo>
                  <a:cubicBezTo>
                    <a:pt x="786515" y="1202856"/>
                    <a:pt x="761556" y="1182460"/>
                    <a:pt x="754106" y="1182833"/>
                  </a:cubicBezTo>
                  <a:cubicBezTo>
                    <a:pt x="726851" y="1189980"/>
                    <a:pt x="700295" y="1199565"/>
                    <a:pt x="674758" y="1211470"/>
                  </a:cubicBezTo>
                  <a:cubicBezTo>
                    <a:pt x="630800" y="1228607"/>
                    <a:pt x="588286" y="1245743"/>
                    <a:pt x="547215" y="1262879"/>
                  </a:cubicBezTo>
                  <a:lnTo>
                    <a:pt x="492175" y="1283694"/>
                  </a:lnTo>
                  <a:cubicBezTo>
                    <a:pt x="503698" y="1247021"/>
                    <a:pt x="522728" y="1213148"/>
                    <a:pt x="548054" y="1184230"/>
                  </a:cubicBezTo>
                  <a:cubicBezTo>
                    <a:pt x="565097" y="1165604"/>
                    <a:pt x="582232" y="1119877"/>
                    <a:pt x="599462" y="1047048"/>
                  </a:cubicBezTo>
                  <a:cubicBezTo>
                    <a:pt x="605608" y="1021344"/>
                    <a:pt x="612454" y="1008212"/>
                    <a:pt x="619857" y="1007793"/>
                  </a:cubicBezTo>
                  <a:cubicBezTo>
                    <a:pt x="624255" y="1007576"/>
                    <a:pt x="628293" y="1005298"/>
                    <a:pt x="630754" y="1001647"/>
                  </a:cubicBezTo>
                  <a:cubicBezTo>
                    <a:pt x="633788" y="997632"/>
                    <a:pt x="634428" y="992296"/>
                    <a:pt x="632430" y="987677"/>
                  </a:cubicBezTo>
                  <a:cubicBezTo>
                    <a:pt x="631001" y="983291"/>
                    <a:pt x="627498" y="979892"/>
                    <a:pt x="623070" y="978597"/>
                  </a:cubicBezTo>
                  <a:cubicBezTo>
                    <a:pt x="618881" y="976517"/>
                    <a:pt x="616115" y="972367"/>
                    <a:pt x="615806" y="967700"/>
                  </a:cubicBezTo>
                  <a:cubicBezTo>
                    <a:pt x="617623" y="949783"/>
                    <a:pt x="623655" y="932550"/>
                    <a:pt x="633408" y="917410"/>
                  </a:cubicBezTo>
                  <a:cubicBezTo>
                    <a:pt x="639332" y="904120"/>
                    <a:pt x="646989" y="891672"/>
                    <a:pt x="656178" y="880390"/>
                  </a:cubicBezTo>
                  <a:cubicBezTo>
                    <a:pt x="665368" y="866936"/>
                    <a:pt x="670241" y="851002"/>
                    <a:pt x="670148" y="834710"/>
                  </a:cubicBezTo>
                  <a:cubicBezTo>
                    <a:pt x="670148" y="816829"/>
                    <a:pt x="681184" y="785676"/>
                    <a:pt x="701300" y="741253"/>
                  </a:cubicBezTo>
                  <a:cubicBezTo>
                    <a:pt x="718809" y="701393"/>
                    <a:pt x="727331" y="677737"/>
                    <a:pt x="726865" y="670287"/>
                  </a:cubicBezTo>
                  <a:cubicBezTo>
                    <a:pt x="734056" y="646219"/>
                    <a:pt x="742591" y="622573"/>
                    <a:pt x="752429" y="599461"/>
                  </a:cubicBezTo>
                  <a:cubicBezTo>
                    <a:pt x="762267" y="576348"/>
                    <a:pt x="770802" y="552702"/>
                    <a:pt x="777993" y="528634"/>
                  </a:cubicBezTo>
                  <a:cubicBezTo>
                    <a:pt x="777994" y="525561"/>
                    <a:pt x="792382" y="484444"/>
                    <a:pt x="821160" y="405283"/>
                  </a:cubicBezTo>
                  <a:cubicBezTo>
                    <a:pt x="849937" y="326121"/>
                    <a:pt x="864233" y="284213"/>
                    <a:pt x="864047" y="279556"/>
                  </a:cubicBezTo>
                  <a:cubicBezTo>
                    <a:pt x="864859" y="257896"/>
                    <a:pt x="869054" y="236497"/>
                    <a:pt x="876480" y="216134"/>
                  </a:cubicBezTo>
                  <a:cubicBezTo>
                    <a:pt x="882167" y="202435"/>
                    <a:pt x="885246" y="187796"/>
                    <a:pt x="885560" y="172967"/>
                  </a:cubicBezTo>
                  <a:cubicBezTo>
                    <a:pt x="883858" y="162697"/>
                    <a:pt x="879472" y="153059"/>
                    <a:pt x="872848" y="145028"/>
                  </a:cubicBezTo>
                  <a:cubicBezTo>
                    <a:pt x="848634" y="110384"/>
                    <a:pt x="772639" y="71641"/>
                    <a:pt x="644863" y="28801"/>
                  </a:cubicBezTo>
                  <a:cubicBezTo>
                    <a:pt x="591499" y="9150"/>
                    <a:pt x="560347" y="-489"/>
                    <a:pt x="551406" y="-116"/>
                  </a:cubicBezTo>
                  <a:cubicBezTo>
                    <a:pt x="546936" y="-116"/>
                    <a:pt x="541348" y="8405"/>
                    <a:pt x="534643" y="25448"/>
                  </a:cubicBezTo>
                  <a:lnTo>
                    <a:pt x="504468" y="94179"/>
                  </a:lnTo>
                  <a:cubicBezTo>
                    <a:pt x="489753" y="127986"/>
                    <a:pt x="455062" y="224748"/>
                    <a:pt x="400394" y="384468"/>
                  </a:cubicBezTo>
                  <a:cubicBezTo>
                    <a:pt x="321792" y="603977"/>
                    <a:pt x="264004" y="761788"/>
                    <a:pt x="227031" y="857899"/>
                  </a:cubicBezTo>
                  <a:cubicBezTo>
                    <a:pt x="100466" y="1193170"/>
                    <a:pt x="37510" y="1367651"/>
                    <a:pt x="38162" y="1381341"/>
                  </a:cubicBezTo>
                  <a:cubicBezTo>
                    <a:pt x="34238" y="1399425"/>
                    <a:pt x="28384" y="1417034"/>
                    <a:pt x="20700" y="1433867"/>
                  </a:cubicBezTo>
                  <a:cubicBezTo>
                    <a:pt x="6171" y="1471958"/>
                    <a:pt x="-767" y="1497755"/>
                    <a:pt x="-115" y="1511259"/>
                  </a:cubicBezTo>
                  <a:cubicBezTo>
                    <a:pt x="630" y="1526160"/>
                    <a:pt x="12085" y="1545019"/>
                    <a:pt x="34250" y="1567836"/>
                  </a:cubicBezTo>
                  <a:cubicBezTo>
                    <a:pt x="57999" y="1595077"/>
                    <a:pt x="70012" y="1610863"/>
                    <a:pt x="70292" y="1615333"/>
                  </a:cubicBezTo>
                  <a:cubicBezTo>
                    <a:pt x="73585" y="1627817"/>
                    <a:pt x="80840" y="1638895"/>
                    <a:pt x="90967" y="1646904"/>
                  </a:cubicBezTo>
                  <a:cubicBezTo>
                    <a:pt x="104937" y="1660874"/>
                    <a:pt x="114017" y="1667021"/>
                    <a:pt x="120024" y="1666741"/>
                  </a:cubicBezTo>
                  <a:cubicBezTo>
                    <a:pt x="126031" y="1666462"/>
                    <a:pt x="141397" y="1675403"/>
                    <a:pt x="161933" y="1693843"/>
                  </a:cubicBezTo>
                  <a:cubicBezTo>
                    <a:pt x="184654" y="1712557"/>
                    <a:pt x="210466" y="1727165"/>
                    <a:pt x="238207" y="1737009"/>
                  </a:cubicBezTo>
                  <a:cubicBezTo>
                    <a:pt x="268521" y="1745949"/>
                    <a:pt x="283888" y="1754191"/>
                    <a:pt x="284307" y="1761595"/>
                  </a:cubicBezTo>
                  <a:cubicBezTo>
                    <a:pt x="284307" y="1766065"/>
                    <a:pt x="288079" y="1768859"/>
                    <a:pt x="294784" y="1770117"/>
                  </a:cubicBezTo>
                  <a:cubicBezTo>
                    <a:pt x="302038" y="1771167"/>
                    <a:pt x="309440" y="1769999"/>
                    <a:pt x="316018" y="1766764"/>
                  </a:cubicBezTo>
                  <a:cubicBezTo>
                    <a:pt x="322123" y="1764338"/>
                    <a:pt x="327373" y="1760157"/>
                    <a:pt x="331105" y="1754750"/>
                  </a:cubicBezTo>
                  <a:cubicBezTo>
                    <a:pt x="336553" y="1745530"/>
                    <a:pt x="342420" y="1742876"/>
                    <a:pt x="348707" y="1747067"/>
                  </a:cubicBezTo>
                  <a:cubicBezTo>
                    <a:pt x="354993" y="1751258"/>
                    <a:pt x="374131" y="1747067"/>
                    <a:pt x="402071" y="1739942"/>
                  </a:cubicBezTo>
                  <a:lnTo>
                    <a:pt x="438671" y="1730163"/>
                  </a:lnTo>
                  <a:cubicBezTo>
                    <a:pt x="452519" y="1726551"/>
                    <a:pt x="466140" y="1722119"/>
                    <a:pt x="479463" y="1716892"/>
                  </a:cubicBezTo>
                  <a:cubicBezTo>
                    <a:pt x="488569" y="1713682"/>
                    <a:pt x="496242" y="1707346"/>
                    <a:pt x="501116" y="1699011"/>
                  </a:cubicBezTo>
                  <a:cubicBezTo>
                    <a:pt x="507914" y="1688115"/>
                    <a:pt x="545166" y="1673493"/>
                    <a:pt x="612873" y="1655146"/>
                  </a:cubicBezTo>
                  <a:cubicBezTo>
                    <a:pt x="630661" y="1651235"/>
                    <a:pt x="666376" y="1633307"/>
                    <a:pt x="720020" y="1601363"/>
                  </a:cubicBezTo>
                  <a:cubicBezTo>
                    <a:pt x="764300" y="1575842"/>
                    <a:pt x="807114" y="1547859"/>
                    <a:pt x="848261" y="1517545"/>
                  </a:cubicBezTo>
                  <a:cubicBezTo>
                    <a:pt x="876852" y="1493704"/>
                    <a:pt x="895478" y="1481550"/>
                    <a:pt x="904140" y="1481085"/>
                  </a:cubicBezTo>
                  <a:cubicBezTo>
                    <a:pt x="910100" y="1481085"/>
                    <a:pt x="917783" y="1470608"/>
                    <a:pt x="927189" y="1449653"/>
                  </a:cubicBezTo>
                  <a:cubicBezTo>
                    <a:pt x="935183" y="1434491"/>
                    <a:pt x="939715" y="1417744"/>
                    <a:pt x="940461" y="1400620"/>
                  </a:cubicBezTo>
                  <a:cubicBezTo>
                    <a:pt x="938319" y="1361411"/>
                    <a:pt x="901160" y="1309211"/>
                    <a:pt x="828983" y="1244020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6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2020048" y="4776715"/>
              <a:ext cx="852287" cy="1709328"/>
            </a:xfrm>
            <a:custGeom>
              <a:avLst/>
              <a:gdLst>
                <a:gd name="connsiteX0" fmla="*/ 807009 w 852287"/>
                <a:gd name="connsiteY0" fmla="*/ 380410 h 1709328"/>
                <a:gd name="connsiteX1" fmla="*/ 818045 w 852287"/>
                <a:gd name="connsiteY1" fmla="*/ 338501 h 1709328"/>
                <a:gd name="connsiteX2" fmla="*/ 826566 w 852287"/>
                <a:gd name="connsiteY2" fmla="*/ 291982 h 1709328"/>
                <a:gd name="connsiteX3" fmla="*/ 839418 w 852287"/>
                <a:gd name="connsiteY3" fmla="*/ 264043 h 1709328"/>
                <a:gd name="connsiteX4" fmla="*/ 852131 w 852287"/>
                <a:gd name="connsiteY4" fmla="*/ 233868 h 1709328"/>
                <a:gd name="connsiteX5" fmla="*/ 852131 w 852287"/>
                <a:gd name="connsiteY5" fmla="*/ 215149 h 1709328"/>
                <a:gd name="connsiteX6" fmla="*/ 852131 w 852287"/>
                <a:gd name="connsiteY6" fmla="*/ 194334 h 1709328"/>
                <a:gd name="connsiteX7" fmla="*/ 851013 w 852287"/>
                <a:gd name="connsiteY7" fmla="*/ 172541 h 1709328"/>
                <a:gd name="connsiteX8" fmla="*/ 841793 w 852287"/>
                <a:gd name="connsiteY8" fmla="*/ 122530 h 1709328"/>
                <a:gd name="connsiteX9" fmla="*/ 839698 w 852287"/>
                <a:gd name="connsiteY9" fmla="*/ 122530 h 1709328"/>
                <a:gd name="connsiteX10" fmla="*/ 816787 w 852287"/>
                <a:gd name="connsiteY10" fmla="*/ 103951 h 1709328"/>
                <a:gd name="connsiteX11" fmla="*/ 639373 w 852287"/>
                <a:gd name="connsiteY11" fmla="*/ 23066 h 1709328"/>
                <a:gd name="connsiteX12" fmla="*/ 532924 w 852287"/>
                <a:gd name="connsiteY12" fmla="*/ -123 h 1709328"/>
                <a:gd name="connsiteX13" fmla="*/ 513786 w 852287"/>
                <a:gd name="connsiteY13" fmla="*/ 11890 h 1709328"/>
                <a:gd name="connsiteX14" fmla="*/ 468804 w 852287"/>
                <a:gd name="connsiteY14" fmla="*/ 117222 h 1709328"/>
                <a:gd name="connsiteX15" fmla="*/ 364590 w 852287"/>
                <a:gd name="connsiteY15" fmla="*/ 391865 h 1709328"/>
                <a:gd name="connsiteX16" fmla="*/ 114394 w 852287"/>
                <a:gd name="connsiteY16" fmla="*/ 1163408 h 1709328"/>
                <a:gd name="connsiteX17" fmla="*/ 27782 w 852287"/>
                <a:gd name="connsiteY17" fmla="*/ 1488062 h 1709328"/>
                <a:gd name="connsiteX18" fmla="*/ -157 w 852287"/>
                <a:gd name="connsiteY18" fmla="*/ 1577189 h 1709328"/>
                <a:gd name="connsiteX19" fmla="*/ 24010 w 852287"/>
                <a:gd name="connsiteY19" fmla="*/ 1622031 h 1709328"/>
                <a:gd name="connsiteX20" fmla="*/ 37980 w 852287"/>
                <a:gd name="connsiteY20" fmla="*/ 1645361 h 1709328"/>
                <a:gd name="connsiteX21" fmla="*/ 55582 w 852287"/>
                <a:gd name="connsiteY21" fmla="*/ 1646757 h 1709328"/>
                <a:gd name="connsiteX22" fmla="*/ 69552 w 852287"/>
                <a:gd name="connsiteY22" fmla="*/ 1621891 h 1709328"/>
                <a:gd name="connsiteX23" fmla="*/ 83521 w 852287"/>
                <a:gd name="connsiteY23" fmla="*/ 1629994 h 1709328"/>
                <a:gd name="connsiteX24" fmla="*/ 99027 w 852287"/>
                <a:gd name="connsiteY24" fmla="*/ 1631391 h 1709328"/>
                <a:gd name="connsiteX25" fmla="*/ 107130 w 852287"/>
                <a:gd name="connsiteY25" fmla="*/ 1619936 h 1709328"/>
                <a:gd name="connsiteX26" fmla="*/ 126268 w 852287"/>
                <a:gd name="connsiteY26" fmla="*/ 1651927 h 1709328"/>
                <a:gd name="connsiteX27" fmla="*/ 147921 w 852287"/>
                <a:gd name="connsiteY27" fmla="*/ 1688108 h 1709328"/>
                <a:gd name="connsiteX28" fmla="*/ 180191 w 852287"/>
                <a:gd name="connsiteY28" fmla="*/ 1675535 h 1709328"/>
                <a:gd name="connsiteX29" fmla="*/ 209248 w 852287"/>
                <a:gd name="connsiteY29" fmla="*/ 1664080 h 1709328"/>
                <a:gd name="connsiteX30" fmla="*/ 228666 w 852287"/>
                <a:gd name="connsiteY30" fmla="*/ 1681821 h 1709328"/>
                <a:gd name="connsiteX31" fmla="*/ 255487 w 852287"/>
                <a:gd name="connsiteY31" fmla="*/ 1689225 h 1709328"/>
                <a:gd name="connsiteX32" fmla="*/ 299352 w 852287"/>
                <a:gd name="connsiteY32" fmla="*/ 1691321 h 1709328"/>
                <a:gd name="connsiteX33" fmla="*/ 337629 w 852287"/>
                <a:gd name="connsiteY33" fmla="*/ 1709202 h 1709328"/>
                <a:gd name="connsiteX34" fmla="*/ 349643 w 852287"/>
                <a:gd name="connsiteY34" fmla="*/ 1686571 h 1709328"/>
                <a:gd name="connsiteX35" fmla="*/ 381354 w 852287"/>
                <a:gd name="connsiteY35" fmla="*/ 1663102 h 1709328"/>
                <a:gd name="connsiteX36" fmla="*/ 439467 w 852287"/>
                <a:gd name="connsiteY36" fmla="*/ 1600937 h 1709328"/>
                <a:gd name="connsiteX37" fmla="*/ 456091 w 852287"/>
                <a:gd name="connsiteY37" fmla="*/ 1538633 h 1709328"/>
                <a:gd name="connsiteX38" fmla="*/ 491155 w 852287"/>
                <a:gd name="connsiteY38" fmla="*/ 1407458 h 1709328"/>
                <a:gd name="connsiteX39" fmla="*/ 589781 w 852287"/>
                <a:gd name="connsiteY39" fmla="*/ 1025249 h 1709328"/>
                <a:gd name="connsiteX40" fmla="*/ 619676 w 852287"/>
                <a:gd name="connsiteY40" fmla="*/ 922851 h 1709328"/>
                <a:gd name="connsiteX41" fmla="*/ 642307 w 852287"/>
                <a:gd name="connsiteY41" fmla="*/ 851467 h 1709328"/>
                <a:gd name="connsiteX42" fmla="*/ 668989 w 852287"/>
                <a:gd name="connsiteY42" fmla="*/ 771141 h 1709328"/>
                <a:gd name="connsiteX43" fmla="*/ 780746 w 852287"/>
                <a:gd name="connsiteY43" fmla="*/ 469396 h 1709328"/>
                <a:gd name="connsiteX44" fmla="*/ 807009 w 852287"/>
                <a:gd name="connsiteY44" fmla="*/ 380410 h 170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52287" h="1709328">
                  <a:moveTo>
                    <a:pt x="807009" y="380410"/>
                  </a:moveTo>
                  <a:cubicBezTo>
                    <a:pt x="809381" y="366128"/>
                    <a:pt x="813076" y="352099"/>
                    <a:pt x="818045" y="338501"/>
                  </a:cubicBezTo>
                  <a:cubicBezTo>
                    <a:pt x="823624" y="323623"/>
                    <a:pt x="826510" y="307871"/>
                    <a:pt x="826566" y="291982"/>
                  </a:cubicBezTo>
                  <a:cubicBezTo>
                    <a:pt x="827633" y="281501"/>
                    <a:pt x="832154" y="271673"/>
                    <a:pt x="839418" y="264043"/>
                  </a:cubicBezTo>
                  <a:cubicBezTo>
                    <a:pt x="847109" y="255816"/>
                    <a:pt x="851616" y="245118"/>
                    <a:pt x="852131" y="233868"/>
                  </a:cubicBezTo>
                  <a:cubicBezTo>
                    <a:pt x="852131" y="230935"/>
                    <a:pt x="852131" y="224788"/>
                    <a:pt x="852131" y="215149"/>
                  </a:cubicBezTo>
                  <a:cubicBezTo>
                    <a:pt x="852131" y="205510"/>
                    <a:pt x="852131" y="198804"/>
                    <a:pt x="852131" y="194334"/>
                  </a:cubicBezTo>
                  <a:lnTo>
                    <a:pt x="851013" y="172541"/>
                  </a:lnTo>
                  <a:cubicBezTo>
                    <a:pt x="849197" y="139014"/>
                    <a:pt x="846263" y="122251"/>
                    <a:pt x="841793" y="122530"/>
                  </a:cubicBezTo>
                  <a:lnTo>
                    <a:pt x="839698" y="122530"/>
                  </a:lnTo>
                  <a:cubicBezTo>
                    <a:pt x="833970" y="125743"/>
                    <a:pt x="825728" y="119597"/>
                    <a:pt x="816787" y="103951"/>
                  </a:cubicBezTo>
                  <a:cubicBezTo>
                    <a:pt x="797603" y="72752"/>
                    <a:pt x="738464" y="45790"/>
                    <a:pt x="639373" y="23066"/>
                  </a:cubicBezTo>
                  <a:cubicBezTo>
                    <a:pt x="571294" y="7420"/>
                    <a:pt x="535811" y="-310"/>
                    <a:pt x="532924" y="-123"/>
                  </a:cubicBezTo>
                  <a:cubicBezTo>
                    <a:pt x="525810" y="2571"/>
                    <a:pt x="519304" y="6655"/>
                    <a:pt x="513786" y="11890"/>
                  </a:cubicBezTo>
                  <a:cubicBezTo>
                    <a:pt x="504007" y="19713"/>
                    <a:pt x="488920" y="54777"/>
                    <a:pt x="468804" y="117222"/>
                  </a:cubicBezTo>
                  <a:cubicBezTo>
                    <a:pt x="456324" y="159969"/>
                    <a:pt x="421586" y="251516"/>
                    <a:pt x="364590" y="391865"/>
                  </a:cubicBezTo>
                  <a:cubicBezTo>
                    <a:pt x="270528" y="613051"/>
                    <a:pt x="187129" y="870232"/>
                    <a:pt x="114394" y="1163408"/>
                  </a:cubicBezTo>
                  <a:cubicBezTo>
                    <a:pt x="75651" y="1324711"/>
                    <a:pt x="46781" y="1432929"/>
                    <a:pt x="27782" y="1488062"/>
                  </a:cubicBezTo>
                  <a:lnTo>
                    <a:pt x="-157" y="1577189"/>
                  </a:lnTo>
                  <a:lnTo>
                    <a:pt x="24010" y="1622031"/>
                  </a:lnTo>
                  <a:lnTo>
                    <a:pt x="37980" y="1645361"/>
                  </a:lnTo>
                  <a:cubicBezTo>
                    <a:pt x="44406" y="1656816"/>
                    <a:pt x="50273" y="1657235"/>
                    <a:pt x="55582" y="1646757"/>
                  </a:cubicBezTo>
                  <a:cubicBezTo>
                    <a:pt x="58539" y="1637623"/>
                    <a:pt x="63289" y="1629169"/>
                    <a:pt x="69552" y="1621891"/>
                  </a:cubicBezTo>
                  <a:cubicBezTo>
                    <a:pt x="72345" y="1620215"/>
                    <a:pt x="76955" y="1622869"/>
                    <a:pt x="83521" y="1629994"/>
                  </a:cubicBezTo>
                  <a:cubicBezTo>
                    <a:pt x="89807" y="1639912"/>
                    <a:pt x="94976" y="1640331"/>
                    <a:pt x="99027" y="1631391"/>
                  </a:cubicBezTo>
                  <a:cubicBezTo>
                    <a:pt x="103079" y="1622450"/>
                    <a:pt x="104196" y="1620076"/>
                    <a:pt x="107130" y="1619936"/>
                  </a:cubicBezTo>
                  <a:cubicBezTo>
                    <a:pt x="114394" y="1618120"/>
                    <a:pt x="121100" y="1628737"/>
                    <a:pt x="126268" y="1651927"/>
                  </a:cubicBezTo>
                  <a:cubicBezTo>
                    <a:pt x="131437" y="1675116"/>
                    <a:pt x="139120" y="1688527"/>
                    <a:pt x="147921" y="1688108"/>
                  </a:cubicBezTo>
                  <a:cubicBezTo>
                    <a:pt x="159165" y="1685295"/>
                    <a:pt x="170008" y="1681071"/>
                    <a:pt x="180191" y="1675535"/>
                  </a:cubicBezTo>
                  <a:cubicBezTo>
                    <a:pt x="188975" y="1669739"/>
                    <a:pt x="198871" y="1665838"/>
                    <a:pt x="209248" y="1664080"/>
                  </a:cubicBezTo>
                  <a:cubicBezTo>
                    <a:pt x="212880" y="1664080"/>
                    <a:pt x="219306" y="1670506"/>
                    <a:pt x="228666" y="1681821"/>
                  </a:cubicBezTo>
                  <a:cubicBezTo>
                    <a:pt x="241099" y="1695791"/>
                    <a:pt x="250039" y="1698166"/>
                    <a:pt x="255487" y="1689225"/>
                  </a:cubicBezTo>
                  <a:cubicBezTo>
                    <a:pt x="260935" y="1680285"/>
                    <a:pt x="273927" y="1680983"/>
                    <a:pt x="299352" y="1691321"/>
                  </a:cubicBezTo>
                  <a:lnTo>
                    <a:pt x="337629" y="1709202"/>
                  </a:lnTo>
                  <a:lnTo>
                    <a:pt x="349643" y="1686571"/>
                  </a:lnTo>
                  <a:cubicBezTo>
                    <a:pt x="355640" y="1673951"/>
                    <a:pt x="367532" y="1665150"/>
                    <a:pt x="381354" y="1663102"/>
                  </a:cubicBezTo>
                  <a:cubicBezTo>
                    <a:pt x="416278" y="1661332"/>
                    <a:pt x="435649" y="1640611"/>
                    <a:pt x="439467" y="1600937"/>
                  </a:cubicBezTo>
                  <a:cubicBezTo>
                    <a:pt x="441546" y="1579396"/>
                    <a:pt x="447162" y="1558346"/>
                    <a:pt x="456091" y="1538633"/>
                  </a:cubicBezTo>
                  <a:cubicBezTo>
                    <a:pt x="465451" y="1520612"/>
                    <a:pt x="477046" y="1476887"/>
                    <a:pt x="491155" y="1407458"/>
                  </a:cubicBezTo>
                  <a:cubicBezTo>
                    <a:pt x="517390" y="1278433"/>
                    <a:pt x="550310" y="1150858"/>
                    <a:pt x="589781" y="1025249"/>
                  </a:cubicBezTo>
                  <a:cubicBezTo>
                    <a:pt x="602834" y="992095"/>
                    <a:pt x="612841" y="957821"/>
                    <a:pt x="619676" y="922851"/>
                  </a:cubicBezTo>
                  <a:cubicBezTo>
                    <a:pt x="625410" y="898520"/>
                    <a:pt x="632975" y="874657"/>
                    <a:pt x="642307" y="851467"/>
                  </a:cubicBezTo>
                  <a:cubicBezTo>
                    <a:pt x="652707" y="825216"/>
                    <a:pt x="661615" y="798398"/>
                    <a:pt x="668989" y="771141"/>
                  </a:cubicBezTo>
                  <a:cubicBezTo>
                    <a:pt x="691433" y="695425"/>
                    <a:pt x="728686" y="594844"/>
                    <a:pt x="780746" y="469396"/>
                  </a:cubicBezTo>
                  <a:cubicBezTo>
                    <a:pt x="794210" y="441332"/>
                    <a:pt x="803077" y="411287"/>
                    <a:pt x="807009" y="380410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2693924" y="4705955"/>
              <a:ext cx="1819757" cy="1818364"/>
            </a:xfrm>
            <a:custGeom>
              <a:avLst/>
              <a:gdLst>
                <a:gd name="connsiteX0" fmla="*/ 1819409 w 1819757"/>
                <a:gd name="connsiteY0" fmla="*/ 399342 h 1818364"/>
                <a:gd name="connsiteX1" fmla="*/ 1814659 w 1819757"/>
                <a:gd name="connsiteY1" fmla="*/ 348493 h 1818364"/>
                <a:gd name="connsiteX2" fmla="*/ 1806836 w 1819757"/>
                <a:gd name="connsiteY2" fmla="*/ 282417 h 1818364"/>
                <a:gd name="connsiteX3" fmla="*/ 1807814 w 1819757"/>
                <a:gd name="connsiteY3" fmla="*/ 257970 h 1818364"/>
                <a:gd name="connsiteX4" fmla="*/ 1808931 w 1819757"/>
                <a:gd name="connsiteY4" fmla="*/ 237853 h 1818364"/>
                <a:gd name="connsiteX5" fmla="*/ 1788256 w 1819757"/>
                <a:gd name="connsiteY5" fmla="*/ 157947 h 1818364"/>
                <a:gd name="connsiteX6" fmla="*/ 1742855 w 1819757"/>
                <a:gd name="connsiteY6" fmla="*/ 117016 h 1818364"/>
                <a:gd name="connsiteX7" fmla="*/ 1645068 w 1819757"/>
                <a:gd name="connsiteY7" fmla="*/ 92010 h 1818364"/>
                <a:gd name="connsiteX8" fmla="*/ 1526605 w 1819757"/>
                <a:gd name="connsiteY8" fmla="*/ 52616 h 1818364"/>
                <a:gd name="connsiteX9" fmla="*/ 1474917 w 1819757"/>
                <a:gd name="connsiteY9" fmla="*/ 39624 h 1818364"/>
                <a:gd name="connsiteX10" fmla="*/ 1407025 w 1819757"/>
                <a:gd name="connsiteY10" fmla="*/ 98576 h 1818364"/>
                <a:gd name="connsiteX11" fmla="*/ 1360506 w 1819757"/>
                <a:gd name="connsiteY11" fmla="*/ 166329 h 1818364"/>
                <a:gd name="connsiteX12" fmla="*/ 1311892 w 1819757"/>
                <a:gd name="connsiteY12" fmla="*/ 236177 h 1818364"/>
                <a:gd name="connsiteX13" fmla="*/ 1242043 w 1819757"/>
                <a:gd name="connsiteY13" fmla="*/ 338434 h 1818364"/>
                <a:gd name="connsiteX14" fmla="*/ 1160321 w 1819757"/>
                <a:gd name="connsiteY14" fmla="*/ 454523 h 1818364"/>
                <a:gd name="connsiteX15" fmla="*/ 1081951 w 1819757"/>
                <a:gd name="connsiteY15" fmla="*/ 552310 h 1818364"/>
                <a:gd name="connsiteX16" fmla="*/ 1008751 w 1819757"/>
                <a:gd name="connsiteY16" fmla="*/ 638083 h 1818364"/>
                <a:gd name="connsiteX17" fmla="*/ 1000788 w 1819757"/>
                <a:gd name="connsiteY17" fmla="*/ 611960 h 1818364"/>
                <a:gd name="connsiteX18" fmla="*/ 979973 w 1819757"/>
                <a:gd name="connsiteY18" fmla="*/ 466536 h 1818364"/>
                <a:gd name="connsiteX19" fmla="*/ 960974 w 1819757"/>
                <a:gd name="connsiteY19" fmla="*/ 265653 h 1818364"/>
                <a:gd name="connsiteX20" fmla="*/ 947983 w 1819757"/>
                <a:gd name="connsiteY20" fmla="*/ 186445 h 1818364"/>
                <a:gd name="connsiteX21" fmla="*/ 944350 w 1819757"/>
                <a:gd name="connsiteY21" fmla="*/ 157808 h 1818364"/>
                <a:gd name="connsiteX22" fmla="*/ 944350 w 1819757"/>
                <a:gd name="connsiteY22" fmla="*/ 153337 h 1818364"/>
                <a:gd name="connsiteX23" fmla="*/ 946446 w 1819757"/>
                <a:gd name="connsiteY23" fmla="*/ 148867 h 1818364"/>
                <a:gd name="connsiteX24" fmla="*/ 829660 w 1819757"/>
                <a:gd name="connsiteY24" fmla="*/ 77063 h 1818364"/>
                <a:gd name="connsiteX25" fmla="*/ 557252 w 1819757"/>
                <a:gd name="connsiteY25" fmla="*/ -50 h 1818364"/>
                <a:gd name="connsiteX26" fmla="*/ 529313 w 1819757"/>
                <a:gd name="connsiteY26" fmla="*/ 12523 h 1818364"/>
                <a:gd name="connsiteX27" fmla="*/ 397858 w 1819757"/>
                <a:gd name="connsiteY27" fmla="*/ 349750 h 1818364"/>
                <a:gd name="connsiteX28" fmla="*/ 288196 w 1819757"/>
                <a:gd name="connsiteY28" fmla="*/ 681529 h 1818364"/>
                <a:gd name="connsiteX29" fmla="*/ 147383 w 1819757"/>
                <a:gd name="connsiteY29" fmla="*/ 1139035 h 1818364"/>
                <a:gd name="connsiteX30" fmla="*/ 701 w 1819757"/>
                <a:gd name="connsiteY30" fmla="*/ 1614003 h 1818364"/>
                <a:gd name="connsiteX31" fmla="*/ 701 w 1819757"/>
                <a:gd name="connsiteY31" fmla="*/ 1624061 h 1818364"/>
                <a:gd name="connsiteX32" fmla="*/ 3 w 1819757"/>
                <a:gd name="connsiteY32" fmla="*/ 1631884 h 1818364"/>
                <a:gd name="connsiteX33" fmla="*/ 31719 w 1819757"/>
                <a:gd name="connsiteY33" fmla="*/ 1670259 h 1818364"/>
                <a:gd name="connsiteX34" fmla="*/ 41912 w 1819757"/>
                <a:gd name="connsiteY34" fmla="*/ 1669742 h 1818364"/>
                <a:gd name="connsiteX35" fmla="*/ 49595 w 1819757"/>
                <a:gd name="connsiteY35" fmla="*/ 1668205 h 1818364"/>
                <a:gd name="connsiteX36" fmla="*/ 59513 w 1819757"/>
                <a:gd name="connsiteY36" fmla="*/ 1666528 h 1818364"/>
                <a:gd name="connsiteX37" fmla="*/ 120142 w 1819757"/>
                <a:gd name="connsiteY37" fmla="*/ 1681196 h 1818364"/>
                <a:gd name="connsiteX38" fmla="*/ 177277 w 1819757"/>
                <a:gd name="connsiteY38" fmla="*/ 1715003 h 1818364"/>
                <a:gd name="connsiteX39" fmla="*/ 237906 w 1819757"/>
                <a:gd name="connsiteY39" fmla="*/ 1728973 h 1818364"/>
                <a:gd name="connsiteX40" fmla="*/ 246846 w 1819757"/>
                <a:gd name="connsiteY40" fmla="*/ 1728973 h 1818364"/>
                <a:gd name="connsiteX41" fmla="*/ 265007 w 1819757"/>
                <a:gd name="connsiteY41" fmla="*/ 1736796 h 1818364"/>
                <a:gd name="connsiteX42" fmla="*/ 274506 w 1819757"/>
                <a:gd name="connsiteY42" fmla="*/ 1749648 h 1818364"/>
                <a:gd name="connsiteX43" fmla="*/ 316415 w 1819757"/>
                <a:gd name="connsiteY43" fmla="*/ 1711930 h 1818364"/>
                <a:gd name="connsiteX44" fmla="*/ 348964 w 1819757"/>
                <a:gd name="connsiteY44" fmla="*/ 1664014 h 1818364"/>
                <a:gd name="connsiteX45" fmla="*/ 367265 w 1819757"/>
                <a:gd name="connsiteY45" fmla="*/ 1632023 h 1818364"/>
                <a:gd name="connsiteX46" fmla="*/ 419791 w 1819757"/>
                <a:gd name="connsiteY46" fmla="*/ 1530604 h 1818364"/>
                <a:gd name="connsiteX47" fmla="*/ 459883 w 1819757"/>
                <a:gd name="connsiteY47" fmla="*/ 1400966 h 1818364"/>
                <a:gd name="connsiteX48" fmla="*/ 504866 w 1819757"/>
                <a:gd name="connsiteY48" fmla="*/ 1238918 h 1818364"/>
                <a:gd name="connsiteX49" fmla="*/ 526239 w 1819757"/>
                <a:gd name="connsiteY49" fmla="*/ 1180245 h 1818364"/>
                <a:gd name="connsiteX50" fmla="*/ 545657 w 1819757"/>
                <a:gd name="connsiteY50" fmla="*/ 1126043 h 1818364"/>
                <a:gd name="connsiteX51" fmla="*/ 564097 w 1819757"/>
                <a:gd name="connsiteY51" fmla="*/ 1051864 h 1818364"/>
                <a:gd name="connsiteX52" fmla="*/ 586309 w 1819757"/>
                <a:gd name="connsiteY52" fmla="*/ 944158 h 1818364"/>
                <a:gd name="connsiteX53" fmla="*/ 607822 w 1819757"/>
                <a:gd name="connsiteY53" fmla="*/ 865369 h 1818364"/>
                <a:gd name="connsiteX54" fmla="*/ 622909 w 1819757"/>
                <a:gd name="connsiteY54" fmla="*/ 811447 h 1818364"/>
                <a:gd name="connsiteX55" fmla="*/ 636040 w 1819757"/>
                <a:gd name="connsiteY55" fmla="*/ 741599 h 1818364"/>
                <a:gd name="connsiteX56" fmla="*/ 642746 w 1819757"/>
                <a:gd name="connsiteY56" fmla="*/ 679154 h 1818364"/>
                <a:gd name="connsiteX57" fmla="*/ 650569 w 1819757"/>
                <a:gd name="connsiteY57" fmla="*/ 658759 h 1818364"/>
                <a:gd name="connsiteX58" fmla="*/ 686192 w 1819757"/>
                <a:gd name="connsiteY58" fmla="*/ 966091 h 1818364"/>
                <a:gd name="connsiteX59" fmla="*/ 712873 w 1819757"/>
                <a:gd name="connsiteY59" fmla="*/ 1273423 h 1818364"/>
                <a:gd name="connsiteX60" fmla="*/ 768054 w 1819757"/>
                <a:gd name="connsiteY60" fmla="*/ 1331676 h 1818364"/>
                <a:gd name="connsiteX61" fmla="*/ 885259 w 1819757"/>
                <a:gd name="connsiteY61" fmla="*/ 1391187 h 1818364"/>
                <a:gd name="connsiteX62" fmla="*/ 969077 w 1819757"/>
                <a:gd name="connsiteY62" fmla="*/ 1413538 h 1818364"/>
                <a:gd name="connsiteX63" fmla="*/ 1003023 w 1819757"/>
                <a:gd name="connsiteY63" fmla="*/ 1382945 h 1818364"/>
                <a:gd name="connsiteX64" fmla="*/ 1021463 w 1819757"/>
                <a:gd name="connsiteY64" fmla="*/ 1353189 h 1818364"/>
                <a:gd name="connsiteX65" fmla="*/ 1060159 w 1819757"/>
                <a:gd name="connsiteY65" fmla="*/ 1284738 h 1818364"/>
                <a:gd name="connsiteX66" fmla="*/ 1182114 w 1819757"/>
                <a:gd name="connsiteY66" fmla="*/ 1044460 h 1818364"/>
                <a:gd name="connsiteX67" fmla="*/ 1288982 w 1819757"/>
                <a:gd name="connsiteY67" fmla="*/ 856010 h 1818364"/>
                <a:gd name="connsiteX68" fmla="*/ 1385372 w 1819757"/>
                <a:gd name="connsiteY68" fmla="*/ 700109 h 1818364"/>
                <a:gd name="connsiteX69" fmla="*/ 1397665 w 1819757"/>
                <a:gd name="connsiteY69" fmla="*/ 679573 h 1818364"/>
                <a:gd name="connsiteX70" fmla="*/ 1400040 w 1819757"/>
                <a:gd name="connsiteY70" fmla="*/ 681669 h 1818364"/>
                <a:gd name="connsiteX71" fmla="*/ 1349750 w 1819757"/>
                <a:gd name="connsiteY71" fmla="*/ 959245 h 1818364"/>
                <a:gd name="connsiteX72" fmla="*/ 1274732 w 1819757"/>
                <a:gd name="connsiteY72" fmla="*/ 1404737 h 1818364"/>
                <a:gd name="connsiteX73" fmla="*/ 1260763 w 1819757"/>
                <a:gd name="connsiteY73" fmla="*/ 1508532 h 1818364"/>
                <a:gd name="connsiteX74" fmla="*/ 1248609 w 1819757"/>
                <a:gd name="connsiteY74" fmla="*/ 1595702 h 1818364"/>
                <a:gd name="connsiteX75" fmla="*/ 1243720 w 1819757"/>
                <a:gd name="connsiteY75" fmla="*/ 1630347 h 1818364"/>
                <a:gd name="connsiteX76" fmla="*/ 1253638 w 1819757"/>
                <a:gd name="connsiteY76" fmla="*/ 1652000 h 1818364"/>
                <a:gd name="connsiteX77" fmla="*/ 1263557 w 1819757"/>
                <a:gd name="connsiteY77" fmla="*/ 1671418 h 1818364"/>
                <a:gd name="connsiteX78" fmla="*/ 1264255 w 1819757"/>
                <a:gd name="connsiteY78" fmla="*/ 1685387 h 1818364"/>
                <a:gd name="connsiteX79" fmla="*/ 1273336 w 1819757"/>
                <a:gd name="connsiteY79" fmla="*/ 1688321 h 1818364"/>
                <a:gd name="connsiteX80" fmla="*/ 1281578 w 1819757"/>
                <a:gd name="connsiteY80" fmla="*/ 1676726 h 1818364"/>
                <a:gd name="connsiteX81" fmla="*/ 1290379 w 1819757"/>
                <a:gd name="connsiteY81" fmla="*/ 1718635 h 1818364"/>
                <a:gd name="connsiteX82" fmla="*/ 1308818 w 1819757"/>
                <a:gd name="connsiteY82" fmla="*/ 1775352 h 1818364"/>
                <a:gd name="connsiteX83" fmla="*/ 1345419 w 1819757"/>
                <a:gd name="connsiteY83" fmla="*/ 1797843 h 1818364"/>
                <a:gd name="connsiteX84" fmla="*/ 1381879 w 1819757"/>
                <a:gd name="connsiteY84" fmla="*/ 1818238 h 1818364"/>
                <a:gd name="connsiteX85" fmla="*/ 1443625 w 1819757"/>
                <a:gd name="connsiteY85" fmla="*/ 1766272 h 1818364"/>
                <a:gd name="connsiteX86" fmla="*/ 1477153 w 1819757"/>
                <a:gd name="connsiteY86" fmla="*/ 1727995 h 1818364"/>
                <a:gd name="connsiteX87" fmla="*/ 1491122 w 1819757"/>
                <a:gd name="connsiteY87" fmla="*/ 1730649 h 1818364"/>
                <a:gd name="connsiteX88" fmla="*/ 1507327 w 1819757"/>
                <a:gd name="connsiteY88" fmla="*/ 1745317 h 1818364"/>
                <a:gd name="connsiteX89" fmla="*/ 1538898 w 1819757"/>
                <a:gd name="connsiteY89" fmla="*/ 1710393 h 1818364"/>
                <a:gd name="connsiteX90" fmla="*/ 1565860 w 1819757"/>
                <a:gd name="connsiteY90" fmla="*/ 1673513 h 1818364"/>
                <a:gd name="connsiteX91" fmla="*/ 1609445 w 1819757"/>
                <a:gd name="connsiteY91" fmla="*/ 1658007 h 1818364"/>
                <a:gd name="connsiteX92" fmla="*/ 1625231 w 1819757"/>
                <a:gd name="connsiteY92" fmla="*/ 1621686 h 1818364"/>
                <a:gd name="connsiteX93" fmla="*/ 1637524 w 1819757"/>
                <a:gd name="connsiteY93" fmla="*/ 1556727 h 1818364"/>
                <a:gd name="connsiteX94" fmla="*/ 1663787 w 1819757"/>
                <a:gd name="connsiteY94" fmla="*/ 1417869 h 1818364"/>
                <a:gd name="connsiteX95" fmla="*/ 1715894 w 1819757"/>
                <a:gd name="connsiteY95" fmla="*/ 1046975 h 1818364"/>
                <a:gd name="connsiteX96" fmla="*/ 1731959 w 1819757"/>
                <a:gd name="connsiteY96" fmla="*/ 970701 h 1818364"/>
                <a:gd name="connsiteX97" fmla="*/ 1791609 w 1819757"/>
                <a:gd name="connsiteY97" fmla="*/ 617129 h 1818364"/>
                <a:gd name="connsiteX98" fmla="*/ 1819408 w 1819757"/>
                <a:gd name="connsiteY98" fmla="*/ 399342 h 1818364"/>
                <a:gd name="connsiteX99" fmla="*/ 1273755 w 1819757"/>
                <a:gd name="connsiteY99" fmla="*/ 1622943 h 1818364"/>
                <a:gd name="connsiteX100" fmla="*/ 1271799 w 1819757"/>
                <a:gd name="connsiteY100" fmla="*/ 1627414 h 1818364"/>
                <a:gd name="connsiteX101" fmla="*/ 1266770 w 1819757"/>
                <a:gd name="connsiteY101" fmla="*/ 1616657 h 1818364"/>
                <a:gd name="connsiteX102" fmla="*/ 1268446 w 1819757"/>
                <a:gd name="connsiteY102" fmla="*/ 1605481 h 1818364"/>
                <a:gd name="connsiteX103" fmla="*/ 1273056 w 1819757"/>
                <a:gd name="connsiteY103" fmla="*/ 1609672 h 1818364"/>
                <a:gd name="connsiteX104" fmla="*/ 1273754 w 1819757"/>
                <a:gd name="connsiteY104" fmla="*/ 1622943 h 1818364"/>
                <a:gd name="connsiteX105" fmla="*/ 1278504 w 1819757"/>
                <a:gd name="connsiteY105" fmla="*/ 1584946 h 1818364"/>
                <a:gd name="connsiteX106" fmla="*/ 1275570 w 1819757"/>
                <a:gd name="connsiteY106" fmla="*/ 1571814 h 1818364"/>
                <a:gd name="connsiteX107" fmla="*/ 1279342 w 1819757"/>
                <a:gd name="connsiteY107" fmla="*/ 1557845 h 1818364"/>
                <a:gd name="connsiteX108" fmla="*/ 1284232 w 1819757"/>
                <a:gd name="connsiteY108" fmla="*/ 1522501 h 1818364"/>
                <a:gd name="connsiteX109" fmla="*/ 1279482 w 1819757"/>
                <a:gd name="connsiteY109" fmla="*/ 1518311 h 1818364"/>
                <a:gd name="connsiteX110" fmla="*/ 1282614 w 1819757"/>
                <a:gd name="connsiteY110" fmla="*/ 1513751 h 1818364"/>
                <a:gd name="connsiteX111" fmla="*/ 1283673 w 1819757"/>
                <a:gd name="connsiteY111" fmla="*/ 1513701 h 1818364"/>
                <a:gd name="connsiteX112" fmla="*/ 1290518 w 1819757"/>
                <a:gd name="connsiteY112" fmla="*/ 1517752 h 1818364"/>
                <a:gd name="connsiteX113" fmla="*/ 1284930 w 1819757"/>
                <a:gd name="connsiteY113" fmla="*/ 1522501 h 1818364"/>
                <a:gd name="connsiteX114" fmla="*/ 1399621 w 1819757"/>
                <a:gd name="connsiteY114" fmla="*/ 651355 h 1818364"/>
                <a:gd name="connsiteX115" fmla="*/ 1393055 w 1819757"/>
                <a:gd name="connsiteY115" fmla="*/ 653869 h 1818364"/>
                <a:gd name="connsiteX116" fmla="*/ 1394871 w 1819757"/>
                <a:gd name="connsiteY116" fmla="*/ 647164 h 1818364"/>
                <a:gd name="connsiteX117" fmla="*/ 1409959 w 1819757"/>
                <a:gd name="connsiteY117" fmla="*/ 637525 h 1818364"/>
                <a:gd name="connsiteX118" fmla="*/ 1399621 w 1819757"/>
                <a:gd name="connsiteY118" fmla="*/ 651355 h 18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819757" h="1818364">
                  <a:moveTo>
                    <a:pt x="1819409" y="399342"/>
                  </a:moveTo>
                  <a:cubicBezTo>
                    <a:pt x="1818749" y="382319"/>
                    <a:pt x="1817163" y="365344"/>
                    <a:pt x="1814659" y="348493"/>
                  </a:cubicBezTo>
                  <a:cubicBezTo>
                    <a:pt x="1809909" y="316223"/>
                    <a:pt x="1807395" y="294151"/>
                    <a:pt x="1806836" y="282417"/>
                  </a:cubicBezTo>
                  <a:cubicBezTo>
                    <a:pt x="1805764" y="274272"/>
                    <a:pt x="1806094" y="266003"/>
                    <a:pt x="1807814" y="257970"/>
                  </a:cubicBezTo>
                  <a:cubicBezTo>
                    <a:pt x="1809375" y="251383"/>
                    <a:pt x="1809754" y="244572"/>
                    <a:pt x="1808931" y="237853"/>
                  </a:cubicBezTo>
                  <a:cubicBezTo>
                    <a:pt x="1807025" y="210171"/>
                    <a:pt x="1800015" y="183080"/>
                    <a:pt x="1788256" y="157947"/>
                  </a:cubicBezTo>
                  <a:cubicBezTo>
                    <a:pt x="1775683" y="130008"/>
                    <a:pt x="1760550" y="116364"/>
                    <a:pt x="1742855" y="117016"/>
                  </a:cubicBezTo>
                  <a:cubicBezTo>
                    <a:pt x="1734101" y="117016"/>
                    <a:pt x="1701505" y="108681"/>
                    <a:pt x="1645068" y="92010"/>
                  </a:cubicBezTo>
                  <a:cubicBezTo>
                    <a:pt x="1588630" y="75340"/>
                    <a:pt x="1549143" y="62208"/>
                    <a:pt x="1526605" y="52616"/>
                  </a:cubicBezTo>
                  <a:cubicBezTo>
                    <a:pt x="1510675" y="44180"/>
                    <a:pt x="1492942" y="39723"/>
                    <a:pt x="1474917" y="39624"/>
                  </a:cubicBezTo>
                  <a:cubicBezTo>
                    <a:pt x="1454242" y="40741"/>
                    <a:pt x="1431612" y="60392"/>
                    <a:pt x="1407025" y="98576"/>
                  </a:cubicBezTo>
                  <a:cubicBezTo>
                    <a:pt x="1400133" y="110776"/>
                    <a:pt x="1384627" y="133360"/>
                    <a:pt x="1360506" y="166329"/>
                  </a:cubicBezTo>
                  <a:cubicBezTo>
                    <a:pt x="1336338" y="199437"/>
                    <a:pt x="1320134" y="222207"/>
                    <a:pt x="1311892" y="236177"/>
                  </a:cubicBezTo>
                  <a:cubicBezTo>
                    <a:pt x="1295408" y="259087"/>
                    <a:pt x="1271939" y="293313"/>
                    <a:pt x="1242043" y="338434"/>
                  </a:cubicBezTo>
                  <a:cubicBezTo>
                    <a:pt x="1212149" y="383557"/>
                    <a:pt x="1184489" y="422252"/>
                    <a:pt x="1160321" y="454523"/>
                  </a:cubicBezTo>
                  <a:cubicBezTo>
                    <a:pt x="1136154" y="486792"/>
                    <a:pt x="1109891" y="519341"/>
                    <a:pt x="1081951" y="552310"/>
                  </a:cubicBezTo>
                  <a:lnTo>
                    <a:pt x="1008751" y="638083"/>
                  </a:lnTo>
                  <a:lnTo>
                    <a:pt x="1000788" y="611960"/>
                  </a:lnTo>
                  <a:cubicBezTo>
                    <a:pt x="996876" y="595895"/>
                    <a:pt x="990031" y="547421"/>
                    <a:pt x="979973" y="466536"/>
                  </a:cubicBezTo>
                  <a:cubicBezTo>
                    <a:pt x="969915" y="385652"/>
                    <a:pt x="963629" y="318738"/>
                    <a:pt x="960974" y="265653"/>
                  </a:cubicBezTo>
                  <a:cubicBezTo>
                    <a:pt x="958600" y="221369"/>
                    <a:pt x="954409" y="194966"/>
                    <a:pt x="947983" y="186445"/>
                  </a:cubicBezTo>
                  <a:cubicBezTo>
                    <a:pt x="942977" y="177774"/>
                    <a:pt x="941668" y="167454"/>
                    <a:pt x="944350" y="157808"/>
                  </a:cubicBezTo>
                  <a:lnTo>
                    <a:pt x="944350" y="153337"/>
                  </a:lnTo>
                  <a:lnTo>
                    <a:pt x="946446" y="148867"/>
                  </a:lnTo>
                  <a:cubicBezTo>
                    <a:pt x="945421" y="129589"/>
                    <a:pt x="906493" y="105654"/>
                    <a:pt x="829660" y="77063"/>
                  </a:cubicBezTo>
                  <a:cubicBezTo>
                    <a:pt x="681861" y="23978"/>
                    <a:pt x="591058" y="-1726"/>
                    <a:pt x="557252" y="-50"/>
                  </a:cubicBezTo>
                  <a:cubicBezTo>
                    <a:pt x="542444" y="788"/>
                    <a:pt x="533084" y="4979"/>
                    <a:pt x="529313" y="12523"/>
                  </a:cubicBezTo>
                  <a:cubicBezTo>
                    <a:pt x="515436" y="32453"/>
                    <a:pt x="471618" y="144862"/>
                    <a:pt x="397858" y="349750"/>
                  </a:cubicBezTo>
                  <a:cubicBezTo>
                    <a:pt x="324098" y="554638"/>
                    <a:pt x="287545" y="665231"/>
                    <a:pt x="288196" y="681529"/>
                  </a:cubicBezTo>
                  <a:cubicBezTo>
                    <a:pt x="288848" y="693264"/>
                    <a:pt x="241910" y="845765"/>
                    <a:pt x="147383" y="1139035"/>
                  </a:cubicBezTo>
                  <a:cubicBezTo>
                    <a:pt x="51551" y="1438264"/>
                    <a:pt x="2657" y="1596587"/>
                    <a:pt x="701" y="1614003"/>
                  </a:cubicBezTo>
                  <a:cubicBezTo>
                    <a:pt x="965" y="1617350"/>
                    <a:pt x="965" y="1620713"/>
                    <a:pt x="701" y="1624061"/>
                  </a:cubicBezTo>
                  <a:cubicBezTo>
                    <a:pt x="136" y="1626628"/>
                    <a:pt x="-98" y="1629257"/>
                    <a:pt x="3" y="1631884"/>
                  </a:cubicBezTo>
                  <a:cubicBezTo>
                    <a:pt x="-1836" y="1651239"/>
                    <a:pt x="12364" y="1668420"/>
                    <a:pt x="31719" y="1670259"/>
                  </a:cubicBezTo>
                  <a:cubicBezTo>
                    <a:pt x="35124" y="1670583"/>
                    <a:pt x="38558" y="1670409"/>
                    <a:pt x="41912" y="1669742"/>
                  </a:cubicBezTo>
                  <a:lnTo>
                    <a:pt x="49595" y="1668205"/>
                  </a:lnTo>
                  <a:cubicBezTo>
                    <a:pt x="52833" y="1667296"/>
                    <a:pt x="56157" y="1666734"/>
                    <a:pt x="59513" y="1666528"/>
                  </a:cubicBezTo>
                  <a:cubicBezTo>
                    <a:pt x="80869" y="1659518"/>
                    <a:pt x="104352" y="1665200"/>
                    <a:pt x="120142" y="1681196"/>
                  </a:cubicBezTo>
                  <a:cubicBezTo>
                    <a:pt x="137097" y="1695673"/>
                    <a:pt x="156427" y="1707110"/>
                    <a:pt x="177277" y="1715003"/>
                  </a:cubicBezTo>
                  <a:cubicBezTo>
                    <a:pt x="196275" y="1723885"/>
                    <a:pt x="216937" y="1728645"/>
                    <a:pt x="237906" y="1728973"/>
                  </a:cubicBezTo>
                  <a:lnTo>
                    <a:pt x="246846" y="1728973"/>
                  </a:lnTo>
                  <a:cubicBezTo>
                    <a:pt x="258441" y="1726877"/>
                    <a:pt x="264588" y="1728973"/>
                    <a:pt x="265007" y="1736796"/>
                  </a:cubicBezTo>
                  <a:cubicBezTo>
                    <a:pt x="265426" y="1744619"/>
                    <a:pt x="268499" y="1749927"/>
                    <a:pt x="274506" y="1749648"/>
                  </a:cubicBezTo>
                  <a:cubicBezTo>
                    <a:pt x="280513" y="1749368"/>
                    <a:pt x="294483" y="1736796"/>
                    <a:pt x="316415" y="1711930"/>
                  </a:cubicBezTo>
                  <a:cubicBezTo>
                    <a:pt x="338347" y="1687064"/>
                    <a:pt x="348964" y="1670719"/>
                    <a:pt x="348964" y="1664014"/>
                  </a:cubicBezTo>
                  <a:cubicBezTo>
                    <a:pt x="348964" y="1657308"/>
                    <a:pt x="354692" y="1645993"/>
                    <a:pt x="367265" y="1632023"/>
                  </a:cubicBezTo>
                  <a:cubicBezTo>
                    <a:pt x="379837" y="1618054"/>
                    <a:pt x="398836" y="1584108"/>
                    <a:pt x="419791" y="1530604"/>
                  </a:cubicBezTo>
                  <a:cubicBezTo>
                    <a:pt x="437229" y="1488758"/>
                    <a:pt x="450654" y="1445350"/>
                    <a:pt x="459883" y="1400966"/>
                  </a:cubicBezTo>
                  <a:cubicBezTo>
                    <a:pt x="469196" y="1325157"/>
                    <a:pt x="484190" y="1271141"/>
                    <a:pt x="504866" y="1238918"/>
                  </a:cubicBezTo>
                  <a:cubicBezTo>
                    <a:pt x="513667" y="1220012"/>
                    <a:pt x="520818" y="1200382"/>
                    <a:pt x="526239" y="1180245"/>
                  </a:cubicBezTo>
                  <a:cubicBezTo>
                    <a:pt x="531471" y="1161757"/>
                    <a:pt x="537958" y="1143647"/>
                    <a:pt x="545657" y="1126043"/>
                  </a:cubicBezTo>
                  <a:cubicBezTo>
                    <a:pt x="555686" y="1102447"/>
                    <a:pt x="561910" y="1077410"/>
                    <a:pt x="564097" y="1051864"/>
                  </a:cubicBezTo>
                  <a:cubicBezTo>
                    <a:pt x="567600" y="1015267"/>
                    <a:pt x="575047" y="979155"/>
                    <a:pt x="586309" y="944158"/>
                  </a:cubicBezTo>
                  <a:cubicBezTo>
                    <a:pt x="600278" y="893169"/>
                    <a:pt x="607962" y="866906"/>
                    <a:pt x="607822" y="865369"/>
                  </a:cubicBezTo>
                  <a:cubicBezTo>
                    <a:pt x="610918" y="846909"/>
                    <a:pt x="615976" y="828833"/>
                    <a:pt x="622909" y="811447"/>
                  </a:cubicBezTo>
                  <a:cubicBezTo>
                    <a:pt x="630684" y="788933"/>
                    <a:pt x="635109" y="765399"/>
                    <a:pt x="636040" y="741599"/>
                  </a:cubicBezTo>
                  <a:cubicBezTo>
                    <a:pt x="639393" y="705836"/>
                    <a:pt x="641629" y="685720"/>
                    <a:pt x="642746" y="679154"/>
                  </a:cubicBezTo>
                  <a:cubicBezTo>
                    <a:pt x="646518" y="665185"/>
                    <a:pt x="649172" y="658759"/>
                    <a:pt x="650569" y="658759"/>
                  </a:cubicBezTo>
                  <a:cubicBezTo>
                    <a:pt x="659882" y="658759"/>
                    <a:pt x="671756" y="761202"/>
                    <a:pt x="686192" y="966091"/>
                  </a:cubicBezTo>
                  <a:cubicBezTo>
                    <a:pt x="697833" y="1137079"/>
                    <a:pt x="706727" y="1239523"/>
                    <a:pt x="712873" y="1273423"/>
                  </a:cubicBezTo>
                  <a:cubicBezTo>
                    <a:pt x="716645" y="1289628"/>
                    <a:pt x="734946" y="1308905"/>
                    <a:pt x="768054" y="1331676"/>
                  </a:cubicBezTo>
                  <a:cubicBezTo>
                    <a:pt x="804524" y="1356261"/>
                    <a:pt x="843890" y="1376249"/>
                    <a:pt x="885259" y="1391187"/>
                  </a:cubicBezTo>
                  <a:cubicBezTo>
                    <a:pt x="926050" y="1406833"/>
                    <a:pt x="953710" y="1414237"/>
                    <a:pt x="969077" y="1413538"/>
                  </a:cubicBezTo>
                  <a:cubicBezTo>
                    <a:pt x="986397" y="1413127"/>
                    <a:pt x="1000819" y="1400128"/>
                    <a:pt x="1003023" y="1382945"/>
                  </a:cubicBezTo>
                  <a:cubicBezTo>
                    <a:pt x="1007866" y="1363574"/>
                    <a:pt x="1014012" y="1353655"/>
                    <a:pt x="1021463" y="1353189"/>
                  </a:cubicBezTo>
                  <a:cubicBezTo>
                    <a:pt x="1028913" y="1352724"/>
                    <a:pt x="1041812" y="1329907"/>
                    <a:pt x="1060159" y="1284738"/>
                  </a:cubicBezTo>
                  <a:cubicBezTo>
                    <a:pt x="1095543" y="1202079"/>
                    <a:pt x="1136281" y="1121816"/>
                    <a:pt x="1182114" y="1044460"/>
                  </a:cubicBezTo>
                  <a:cubicBezTo>
                    <a:pt x="1233057" y="956731"/>
                    <a:pt x="1268679" y="893914"/>
                    <a:pt x="1288982" y="856010"/>
                  </a:cubicBezTo>
                  <a:cubicBezTo>
                    <a:pt x="1297270" y="842133"/>
                    <a:pt x="1329400" y="790166"/>
                    <a:pt x="1385372" y="700109"/>
                  </a:cubicBezTo>
                  <a:cubicBezTo>
                    <a:pt x="1392078" y="686139"/>
                    <a:pt x="1396128" y="679713"/>
                    <a:pt x="1397665" y="679573"/>
                  </a:cubicBezTo>
                  <a:lnTo>
                    <a:pt x="1400040" y="681669"/>
                  </a:lnTo>
                  <a:cubicBezTo>
                    <a:pt x="1400599" y="693589"/>
                    <a:pt x="1383835" y="786115"/>
                    <a:pt x="1349750" y="959245"/>
                  </a:cubicBezTo>
                  <a:cubicBezTo>
                    <a:pt x="1309051" y="1177358"/>
                    <a:pt x="1284046" y="1325855"/>
                    <a:pt x="1274732" y="1404737"/>
                  </a:cubicBezTo>
                  <a:cubicBezTo>
                    <a:pt x="1270542" y="1437426"/>
                    <a:pt x="1265885" y="1472024"/>
                    <a:pt x="1260763" y="1508532"/>
                  </a:cubicBezTo>
                  <a:cubicBezTo>
                    <a:pt x="1255640" y="1545039"/>
                    <a:pt x="1251590" y="1574096"/>
                    <a:pt x="1248609" y="1595702"/>
                  </a:cubicBezTo>
                  <a:cubicBezTo>
                    <a:pt x="1245257" y="1617216"/>
                    <a:pt x="1243580" y="1628811"/>
                    <a:pt x="1243720" y="1630347"/>
                  </a:cubicBezTo>
                  <a:cubicBezTo>
                    <a:pt x="1239948" y="1645295"/>
                    <a:pt x="1243720" y="1652559"/>
                    <a:pt x="1253638" y="1652000"/>
                  </a:cubicBezTo>
                  <a:cubicBezTo>
                    <a:pt x="1263557" y="1651441"/>
                    <a:pt x="1267608" y="1658007"/>
                    <a:pt x="1263557" y="1671418"/>
                  </a:cubicBezTo>
                  <a:cubicBezTo>
                    <a:pt x="1262337" y="1676034"/>
                    <a:pt x="1262581" y="1680916"/>
                    <a:pt x="1264255" y="1685387"/>
                  </a:cubicBezTo>
                  <a:cubicBezTo>
                    <a:pt x="1265932" y="1689020"/>
                    <a:pt x="1269005" y="1689997"/>
                    <a:pt x="1273336" y="1688321"/>
                  </a:cubicBezTo>
                  <a:cubicBezTo>
                    <a:pt x="1277992" y="1686249"/>
                    <a:pt x="1281151" y="1681805"/>
                    <a:pt x="1281578" y="1676726"/>
                  </a:cubicBezTo>
                  <a:cubicBezTo>
                    <a:pt x="1284651" y="1678123"/>
                    <a:pt x="1287585" y="1691953"/>
                    <a:pt x="1290379" y="1718635"/>
                  </a:cubicBezTo>
                  <a:cubicBezTo>
                    <a:pt x="1292334" y="1756912"/>
                    <a:pt x="1298481" y="1775911"/>
                    <a:pt x="1308818" y="1775352"/>
                  </a:cubicBezTo>
                  <a:cubicBezTo>
                    <a:pt x="1319156" y="1774793"/>
                    <a:pt x="1331310" y="1782337"/>
                    <a:pt x="1345419" y="1797843"/>
                  </a:cubicBezTo>
                  <a:cubicBezTo>
                    <a:pt x="1354295" y="1809314"/>
                    <a:pt x="1367459" y="1816678"/>
                    <a:pt x="1381879" y="1818238"/>
                  </a:cubicBezTo>
                  <a:cubicBezTo>
                    <a:pt x="1396687" y="1817400"/>
                    <a:pt x="1417269" y="1800078"/>
                    <a:pt x="1443625" y="1766272"/>
                  </a:cubicBezTo>
                  <a:cubicBezTo>
                    <a:pt x="1461786" y="1744619"/>
                    <a:pt x="1472962" y="1731906"/>
                    <a:pt x="1477153" y="1727995"/>
                  </a:cubicBezTo>
                  <a:cubicBezTo>
                    <a:pt x="1481343" y="1724083"/>
                    <a:pt x="1485954" y="1724921"/>
                    <a:pt x="1491122" y="1730649"/>
                  </a:cubicBezTo>
                  <a:cubicBezTo>
                    <a:pt x="1496011" y="1740707"/>
                    <a:pt x="1501460" y="1745597"/>
                    <a:pt x="1507327" y="1745317"/>
                  </a:cubicBezTo>
                  <a:cubicBezTo>
                    <a:pt x="1521297" y="1744619"/>
                    <a:pt x="1531075" y="1733024"/>
                    <a:pt x="1538898" y="1710393"/>
                  </a:cubicBezTo>
                  <a:cubicBezTo>
                    <a:pt x="1546721" y="1687762"/>
                    <a:pt x="1555522" y="1674072"/>
                    <a:pt x="1565860" y="1673513"/>
                  </a:cubicBezTo>
                  <a:cubicBezTo>
                    <a:pt x="1581705" y="1673315"/>
                    <a:pt x="1597035" y="1667861"/>
                    <a:pt x="1609445" y="1658007"/>
                  </a:cubicBezTo>
                  <a:cubicBezTo>
                    <a:pt x="1620456" y="1649307"/>
                    <a:pt x="1626382" y="1635672"/>
                    <a:pt x="1625231" y="1621686"/>
                  </a:cubicBezTo>
                  <a:cubicBezTo>
                    <a:pt x="1624864" y="1599422"/>
                    <a:pt x="1629048" y="1577318"/>
                    <a:pt x="1637524" y="1556727"/>
                  </a:cubicBezTo>
                  <a:cubicBezTo>
                    <a:pt x="1644090" y="1540103"/>
                    <a:pt x="1652751" y="1493864"/>
                    <a:pt x="1663787" y="1417869"/>
                  </a:cubicBezTo>
                  <a:cubicBezTo>
                    <a:pt x="1694520" y="1179733"/>
                    <a:pt x="1711889" y="1056102"/>
                    <a:pt x="1715894" y="1046975"/>
                  </a:cubicBezTo>
                  <a:cubicBezTo>
                    <a:pt x="1721482" y="1040735"/>
                    <a:pt x="1726837" y="1015310"/>
                    <a:pt x="1731959" y="970701"/>
                  </a:cubicBezTo>
                  <a:cubicBezTo>
                    <a:pt x="1761947" y="776895"/>
                    <a:pt x="1781830" y="659038"/>
                    <a:pt x="1791609" y="617129"/>
                  </a:cubicBezTo>
                  <a:cubicBezTo>
                    <a:pt x="1811720" y="546333"/>
                    <a:pt x="1821090" y="472920"/>
                    <a:pt x="1819408" y="399342"/>
                  </a:cubicBezTo>
                  <a:close/>
                  <a:moveTo>
                    <a:pt x="1273755" y="1622943"/>
                  </a:moveTo>
                  <a:lnTo>
                    <a:pt x="1271799" y="1627414"/>
                  </a:lnTo>
                  <a:lnTo>
                    <a:pt x="1266770" y="1616657"/>
                  </a:lnTo>
                  <a:lnTo>
                    <a:pt x="1268446" y="1605481"/>
                  </a:lnTo>
                  <a:cubicBezTo>
                    <a:pt x="1269564" y="1599428"/>
                    <a:pt x="1271100" y="1600824"/>
                    <a:pt x="1273056" y="1609672"/>
                  </a:cubicBezTo>
                  <a:cubicBezTo>
                    <a:pt x="1274753" y="1613896"/>
                    <a:pt x="1274999" y="1618564"/>
                    <a:pt x="1273754" y="1622943"/>
                  </a:cubicBezTo>
                  <a:close/>
                  <a:moveTo>
                    <a:pt x="1278504" y="1584946"/>
                  </a:moveTo>
                  <a:cubicBezTo>
                    <a:pt x="1276967" y="1584946"/>
                    <a:pt x="1275990" y="1580615"/>
                    <a:pt x="1275570" y="1571814"/>
                  </a:cubicBezTo>
                  <a:cubicBezTo>
                    <a:pt x="1276272" y="1567025"/>
                    <a:pt x="1277538" y="1562336"/>
                    <a:pt x="1279342" y="1557845"/>
                  </a:cubicBezTo>
                  <a:close/>
                  <a:moveTo>
                    <a:pt x="1284232" y="1522501"/>
                  </a:moveTo>
                  <a:cubicBezTo>
                    <a:pt x="1281159" y="1522501"/>
                    <a:pt x="1279622" y="1521384"/>
                    <a:pt x="1279482" y="1518311"/>
                  </a:cubicBezTo>
                  <a:cubicBezTo>
                    <a:pt x="1279088" y="1516187"/>
                    <a:pt x="1280490" y="1514145"/>
                    <a:pt x="1282614" y="1513751"/>
                  </a:cubicBezTo>
                  <a:cubicBezTo>
                    <a:pt x="1282963" y="1513686"/>
                    <a:pt x="1283319" y="1513669"/>
                    <a:pt x="1283673" y="1513701"/>
                  </a:cubicBezTo>
                  <a:cubicBezTo>
                    <a:pt x="1288143" y="1513700"/>
                    <a:pt x="1290379" y="1514818"/>
                    <a:pt x="1290518" y="1517752"/>
                  </a:cubicBezTo>
                  <a:cubicBezTo>
                    <a:pt x="1290658" y="1520685"/>
                    <a:pt x="1288563" y="1522362"/>
                    <a:pt x="1284930" y="1522501"/>
                  </a:cubicBezTo>
                  <a:close/>
                  <a:moveTo>
                    <a:pt x="1399621" y="651355"/>
                  </a:moveTo>
                  <a:cubicBezTo>
                    <a:pt x="1396827" y="654568"/>
                    <a:pt x="1394592" y="655406"/>
                    <a:pt x="1393055" y="653869"/>
                  </a:cubicBezTo>
                  <a:cubicBezTo>
                    <a:pt x="1391519" y="652332"/>
                    <a:pt x="1392078" y="650377"/>
                    <a:pt x="1394871" y="647164"/>
                  </a:cubicBezTo>
                  <a:cubicBezTo>
                    <a:pt x="1403253" y="636454"/>
                    <a:pt x="1408282" y="633241"/>
                    <a:pt x="1409959" y="637525"/>
                  </a:cubicBezTo>
                  <a:cubicBezTo>
                    <a:pt x="1410657" y="641995"/>
                    <a:pt x="1406746" y="646605"/>
                    <a:pt x="1399621" y="651355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8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4472836" y="4581972"/>
              <a:ext cx="857111" cy="1799581"/>
            </a:xfrm>
            <a:custGeom>
              <a:avLst/>
              <a:gdLst>
                <a:gd name="connsiteX0" fmla="*/ 847103 w 857111"/>
                <a:gd name="connsiteY0" fmla="*/ 148380 h 1799581"/>
                <a:gd name="connsiteX1" fmla="*/ 842074 w 857111"/>
                <a:gd name="connsiteY1" fmla="*/ 135388 h 1799581"/>
                <a:gd name="connsiteX2" fmla="*/ 832016 w 857111"/>
                <a:gd name="connsiteY2" fmla="*/ 111500 h 1799581"/>
                <a:gd name="connsiteX3" fmla="*/ 665777 w 857111"/>
                <a:gd name="connsiteY3" fmla="*/ 51151 h 1799581"/>
                <a:gd name="connsiteX4" fmla="*/ 497862 w 857111"/>
                <a:gd name="connsiteY4" fmla="*/ -117 h 1799581"/>
                <a:gd name="connsiteX5" fmla="*/ 446174 w 857111"/>
                <a:gd name="connsiteY5" fmla="*/ 115691 h 1799581"/>
                <a:gd name="connsiteX6" fmla="*/ 273091 w 857111"/>
                <a:gd name="connsiteY6" fmla="*/ 550426 h 1799581"/>
                <a:gd name="connsiteX7" fmla="*/ 186479 w 857111"/>
                <a:gd name="connsiteY7" fmla="*/ 812217 h 1799581"/>
                <a:gd name="connsiteX8" fmla="*/ 99867 w 857111"/>
                <a:gd name="connsiteY8" fmla="*/ 1158245 h 1799581"/>
                <a:gd name="connsiteX9" fmla="*/ 13814 w 857111"/>
                <a:gd name="connsiteY9" fmla="*/ 1559873 h 1799581"/>
                <a:gd name="connsiteX10" fmla="*/ -156 w 857111"/>
                <a:gd name="connsiteY10" fmla="*/ 1684761 h 1799581"/>
                <a:gd name="connsiteX11" fmla="*/ 2778 w 857111"/>
                <a:gd name="connsiteY11" fmla="*/ 1697892 h 1799581"/>
                <a:gd name="connsiteX12" fmla="*/ 23872 w 857111"/>
                <a:gd name="connsiteY12" fmla="*/ 1676938 h 1799581"/>
                <a:gd name="connsiteX13" fmla="*/ 29460 w 857111"/>
                <a:gd name="connsiteY13" fmla="*/ 1654447 h 1799581"/>
                <a:gd name="connsiteX14" fmla="*/ 48039 w 857111"/>
                <a:gd name="connsiteY14" fmla="*/ 1676240 h 1799581"/>
                <a:gd name="connsiteX15" fmla="*/ 69832 w 857111"/>
                <a:gd name="connsiteY15" fmla="*/ 1710605 h 1799581"/>
                <a:gd name="connsiteX16" fmla="*/ 77236 w 857111"/>
                <a:gd name="connsiteY16" fmla="*/ 1725692 h 1799581"/>
                <a:gd name="connsiteX17" fmla="*/ 98610 w 857111"/>
                <a:gd name="connsiteY17" fmla="*/ 1753631 h 1799581"/>
                <a:gd name="connsiteX18" fmla="*/ 131019 w 857111"/>
                <a:gd name="connsiteY18" fmla="*/ 1780872 h 1799581"/>
                <a:gd name="connsiteX19" fmla="*/ 151415 w 857111"/>
                <a:gd name="connsiteY19" fmla="*/ 1788695 h 1799581"/>
                <a:gd name="connsiteX20" fmla="*/ 158539 w 857111"/>
                <a:gd name="connsiteY20" fmla="*/ 1799452 h 1799581"/>
                <a:gd name="connsiteX21" fmla="*/ 198213 w 857111"/>
                <a:gd name="connsiteY21" fmla="*/ 1748602 h 1799581"/>
                <a:gd name="connsiteX22" fmla="*/ 218748 w 857111"/>
                <a:gd name="connsiteY22" fmla="*/ 1716472 h 1799581"/>
                <a:gd name="connsiteX23" fmla="*/ 232718 w 857111"/>
                <a:gd name="connsiteY23" fmla="*/ 1698032 h 1799581"/>
                <a:gd name="connsiteX24" fmla="*/ 224895 w 857111"/>
                <a:gd name="connsiteY24" fmla="*/ 1718288 h 1799581"/>
                <a:gd name="connsiteX25" fmla="*/ 219307 w 857111"/>
                <a:gd name="connsiteY25" fmla="*/ 1738544 h 1799581"/>
                <a:gd name="connsiteX26" fmla="*/ 224057 w 857111"/>
                <a:gd name="connsiteY26" fmla="*/ 1744970 h 1799581"/>
                <a:gd name="connsiteX27" fmla="*/ 291810 w 857111"/>
                <a:gd name="connsiteY27" fmla="*/ 1681688 h 1799581"/>
                <a:gd name="connsiteX28" fmla="*/ 330226 w 857111"/>
                <a:gd name="connsiteY28" fmla="*/ 1650815 h 1799581"/>
                <a:gd name="connsiteX29" fmla="*/ 350343 w 857111"/>
                <a:gd name="connsiteY29" fmla="*/ 1654307 h 1799581"/>
                <a:gd name="connsiteX30" fmla="*/ 386943 w 857111"/>
                <a:gd name="connsiteY30" fmla="*/ 1633492 h 1799581"/>
                <a:gd name="connsiteX31" fmla="*/ 414184 w 857111"/>
                <a:gd name="connsiteY31" fmla="*/ 1578871 h 1799581"/>
                <a:gd name="connsiteX32" fmla="*/ 432903 w 857111"/>
                <a:gd name="connsiteY32" fmla="*/ 1532492 h 1799581"/>
                <a:gd name="connsiteX33" fmla="*/ 471180 w 857111"/>
                <a:gd name="connsiteY33" fmla="*/ 1434704 h 1799581"/>
                <a:gd name="connsiteX34" fmla="*/ 496744 w 857111"/>
                <a:gd name="connsiteY34" fmla="*/ 1347953 h 1799581"/>
                <a:gd name="connsiteX35" fmla="*/ 513228 w 857111"/>
                <a:gd name="connsiteY35" fmla="*/ 1280619 h 1799581"/>
                <a:gd name="connsiteX36" fmla="*/ 517140 w 857111"/>
                <a:gd name="connsiteY36" fmla="*/ 1271539 h 1799581"/>
                <a:gd name="connsiteX37" fmla="*/ 519096 w 857111"/>
                <a:gd name="connsiteY37" fmla="*/ 1264833 h 1799581"/>
                <a:gd name="connsiteX38" fmla="*/ 520912 w 857111"/>
                <a:gd name="connsiteY38" fmla="*/ 1257988 h 1799581"/>
                <a:gd name="connsiteX39" fmla="*/ 524683 w 857111"/>
                <a:gd name="connsiteY39" fmla="*/ 1244019 h 1799581"/>
                <a:gd name="connsiteX40" fmla="*/ 560865 w 857111"/>
                <a:gd name="connsiteY40" fmla="*/ 1125696 h 1799581"/>
                <a:gd name="connsiteX41" fmla="*/ 602774 w 857111"/>
                <a:gd name="connsiteY41" fmla="*/ 1002623 h 1799581"/>
                <a:gd name="connsiteX42" fmla="*/ 614090 w 857111"/>
                <a:gd name="connsiteY42" fmla="*/ 962112 h 1799581"/>
                <a:gd name="connsiteX43" fmla="*/ 637977 w 857111"/>
                <a:gd name="connsiteY43" fmla="*/ 865441 h 1799581"/>
                <a:gd name="connsiteX44" fmla="*/ 665917 w 857111"/>
                <a:gd name="connsiteY44" fmla="*/ 755361 h 1799581"/>
                <a:gd name="connsiteX45" fmla="*/ 709782 w 857111"/>
                <a:gd name="connsiteY45" fmla="*/ 613289 h 1799581"/>
                <a:gd name="connsiteX46" fmla="*/ 728641 w 857111"/>
                <a:gd name="connsiteY46" fmla="*/ 548051 h 1799581"/>
                <a:gd name="connsiteX47" fmla="*/ 762028 w 857111"/>
                <a:gd name="connsiteY47" fmla="*/ 464233 h 1799581"/>
                <a:gd name="connsiteX48" fmla="*/ 795136 w 857111"/>
                <a:gd name="connsiteY48" fmla="*/ 373850 h 1799581"/>
                <a:gd name="connsiteX49" fmla="*/ 804636 w 857111"/>
                <a:gd name="connsiteY49" fmla="*/ 341161 h 1799581"/>
                <a:gd name="connsiteX50" fmla="*/ 813995 w 857111"/>
                <a:gd name="connsiteY50" fmla="*/ 306377 h 1799581"/>
                <a:gd name="connsiteX51" fmla="*/ 832016 w 857111"/>
                <a:gd name="connsiteY51" fmla="*/ 269916 h 1799581"/>
                <a:gd name="connsiteX52" fmla="*/ 843191 w 857111"/>
                <a:gd name="connsiteY52" fmla="*/ 248263 h 1799581"/>
                <a:gd name="connsiteX53" fmla="*/ 850036 w 857111"/>
                <a:gd name="connsiteY53" fmla="*/ 231220 h 1799581"/>
                <a:gd name="connsiteX54" fmla="*/ 856602 w 857111"/>
                <a:gd name="connsiteY54" fmla="*/ 186517 h 1799581"/>
                <a:gd name="connsiteX55" fmla="*/ 847103 w 857111"/>
                <a:gd name="connsiteY55" fmla="*/ 148380 h 1799581"/>
                <a:gd name="connsiteX56" fmla="*/ 237188 w 857111"/>
                <a:gd name="connsiteY56" fmla="*/ 1685879 h 1799581"/>
                <a:gd name="connsiteX57" fmla="*/ 232629 w 857111"/>
                <a:gd name="connsiteY57" fmla="*/ 1682746 h 1799581"/>
                <a:gd name="connsiteX58" fmla="*/ 232579 w 857111"/>
                <a:gd name="connsiteY58" fmla="*/ 1681687 h 1799581"/>
                <a:gd name="connsiteX59" fmla="*/ 235373 w 857111"/>
                <a:gd name="connsiteY59" fmla="*/ 1677144 h 1799581"/>
                <a:gd name="connsiteX60" fmla="*/ 236769 w 857111"/>
                <a:gd name="connsiteY60" fmla="*/ 1677078 h 1799581"/>
                <a:gd name="connsiteX61" fmla="*/ 243614 w 857111"/>
                <a:gd name="connsiteY61" fmla="*/ 1681129 h 1799581"/>
                <a:gd name="connsiteX62" fmla="*/ 237188 w 857111"/>
                <a:gd name="connsiteY62" fmla="*/ 1685879 h 1799581"/>
                <a:gd name="connsiteX63" fmla="*/ 295023 w 857111"/>
                <a:gd name="connsiteY63" fmla="*/ 1469908 h 1799581"/>
                <a:gd name="connsiteX64" fmla="*/ 290350 w 857111"/>
                <a:gd name="connsiteY64" fmla="*/ 1466948 h 1799581"/>
                <a:gd name="connsiteX65" fmla="*/ 290273 w 857111"/>
                <a:gd name="connsiteY65" fmla="*/ 1465717 h 1799581"/>
                <a:gd name="connsiteX66" fmla="*/ 293406 w 857111"/>
                <a:gd name="connsiteY66" fmla="*/ 1461158 h 1799581"/>
                <a:gd name="connsiteX67" fmla="*/ 294464 w 857111"/>
                <a:gd name="connsiteY67" fmla="*/ 1461108 h 1799581"/>
                <a:gd name="connsiteX68" fmla="*/ 299157 w 857111"/>
                <a:gd name="connsiteY68" fmla="*/ 1464394 h 1799581"/>
                <a:gd name="connsiteX69" fmla="*/ 299214 w 857111"/>
                <a:gd name="connsiteY69" fmla="*/ 1465298 h 1799581"/>
                <a:gd name="connsiteX70" fmla="*/ 296082 w 857111"/>
                <a:gd name="connsiteY70" fmla="*/ 1469858 h 1799581"/>
                <a:gd name="connsiteX71" fmla="*/ 295023 w 857111"/>
                <a:gd name="connsiteY71" fmla="*/ 1469908 h 1799581"/>
                <a:gd name="connsiteX72" fmla="*/ 305081 w 857111"/>
                <a:gd name="connsiteY72" fmla="*/ 1449512 h 1799581"/>
                <a:gd name="connsiteX73" fmla="*/ 298096 w 857111"/>
                <a:gd name="connsiteY73" fmla="*/ 1445321 h 1799581"/>
                <a:gd name="connsiteX74" fmla="*/ 304522 w 857111"/>
                <a:gd name="connsiteY74" fmla="*/ 1440572 h 1799581"/>
                <a:gd name="connsiteX75" fmla="*/ 309215 w 857111"/>
                <a:gd name="connsiteY75" fmla="*/ 1443858 h 1799581"/>
                <a:gd name="connsiteX76" fmla="*/ 309272 w 857111"/>
                <a:gd name="connsiteY76" fmla="*/ 1444762 h 1799581"/>
                <a:gd name="connsiteX77" fmla="*/ 306311 w 857111"/>
                <a:gd name="connsiteY77" fmla="*/ 1449435 h 1799581"/>
                <a:gd name="connsiteX78" fmla="*/ 305081 w 857111"/>
                <a:gd name="connsiteY78" fmla="*/ 1449512 h 1799581"/>
                <a:gd name="connsiteX79" fmla="*/ 312345 w 857111"/>
                <a:gd name="connsiteY79" fmla="*/ 1420176 h 1799581"/>
                <a:gd name="connsiteX80" fmla="*/ 307802 w 857111"/>
                <a:gd name="connsiteY80" fmla="*/ 1417382 h 1799581"/>
                <a:gd name="connsiteX81" fmla="*/ 307735 w 857111"/>
                <a:gd name="connsiteY81" fmla="*/ 1415985 h 1799581"/>
                <a:gd name="connsiteX82" fmla="*/ 310868 w 857111"/>
                <a:gd name="connsiteY82" fmla="*/ 1411426 h 1799581"/>
                <a:gd name="connsiteX83" fmla="*/ 311927 w 857111"/>
                <a:gd name="connsiteY83" fmla="*/ 1411376 h 1799581"/>
                <a:gd name="connsiteX84" fmla="*/ 316619 w 857111"/>
                <a:gd name="connsiteY84" fmla="*/ 1414662 h 1799581"/>
                <a:gd name="connsiteX85" fmla="*/ 316676 w 857111"/>
                <a:gd name="connsiteY85" fmla="*/ 1415566 h 1799581"/>
                <a:gd name="connsiteX86" fmla="*/ 312345 w 857111"/>
                <a:gd name="connsiteY86" fmla="*/ 1420176 h 1799581"/>
                <a:gd name="connsiteX87" fmla="*/ 320308 w 857111"/>
                <a:gd name="connsiteY87" fmla="*/ 1399920 h 1799581"/>
                <a:gd name="connsiteX88" fmla="*/ 315838 w 857111"/>
                <a:gd name="connsiteY88" fmla="*/ 1395450 h 1799581"/>
                <a:gd name="connsiteX89" fmla="*/ 320308 w 857111"/>
                <a:gd name="connsiteY89" fmla="*/ 1390979 h 1799581"/>
                <a:gd name="connsiteX90" fmla="*/ 327293 w 857111"/>
                <a:gd name="connsiteY90" fmla="*/ 1395170 h 1799581"/>
                <a:gd name="connsiteX91" fmla="*/ 320308 w 857111"/>
                <a:gd name="connsiteY91" fmla="*/ 1399920 h 1799581"/>
                <a:gd name="connsiteX92" fmla="*/ 338748 w 857111"/>
                <a:gd name="connsiteY92" fmla="*/ 1370025 h 1799581"/>
                <a:gd name="connsiteX93" fmla="*/ 327013 w 857111"/>
                <a:gd name="connsiteY93" fmla="*/ 1380642 h 1799581"/>
                <a:gd name="connsiteX94" fmla="*/ 329667 w 857111"/>
                <a:gd name="connsiteY94" fmla="*/ 1366672 h 1799581"/>
                <a:gd name="connsiteX95" fmla="*/ 338608 w 857111"/>
                <a:gd name="connsiteY95" fmla="*/ 1326300 h 1799581"/>
                <a:gd name="connsiteX96" fmla="*/ 344615 w 857111"/>
                <a:gd name="connsiteY96" fmla="*/ 1312330 h 1799581"/>
                <a:gd name="connsiteX97" fmla="*/ 349924 w 857111"/>
                <a:gd name="connsiteY97" fmla="*/ 1329793 h 1799581"/>
                <a:gd name="connsiteX98" fmla="*/ 338748 w 857111"/>
                <a:gd name="connsiteY98" fmla="*/ 1370025 h 1799581"/>
                <a:gd name="connsiteX99" fmla="*/ 355092 w 857111"/>
                <a:gd name="connsiteY99" fmla="*/ 1300177 h 1799581"/>
                <a:gd name="connsiteX100" fmla="*/ 350354 w 857111"/>
                <a:gd name="connsiteY100" fmla="*/ 1295992 h 1799581"/>
                <a:gd name="connsiteX101" fmla="*/ 354538 w 857111"/>
                <a:gd name="connsiteY101" fmla="*/ 1291253 h 1799581"/>
                <a:gd name="connsiteX102" fmla="*/ 359277 w 857111"/>
                <a:gd name="connsiteY102" fmla="*/ 1295438 h 1799581"/>
                <a:gd name="connsiteX103" fmla="*/ 359283 w 857111"/>
                <a:gd name="connsiteY103" fmla="*/ 1295567 h 1799581"/>
                <a:gd name="connsiteX104" fmla="*/ 356501 w 857111"/>
                <a:gd name="connsiteY104" fmla="*/ 1300348 h 1799581"/>
                <a:gd name="connsiteX105" fmla="*/ 355092 w 857111"/>
                <a:gd name="connsiteY105" fmla="*/ 1300456 h 179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857111" h="1799581">
                  <a:moveTo>
                    <a:pt x="847103" y="148380"/>
                  </a:moveTo>
                  <a:cubicBezTo>
                    <a:pt x="841236" y="148380"/>
                    <a:pt x="839560" y="144049"/>
                    <a:pt x="842074" y="135388"/>
                  </a:cubicBezTo>
                  <a:cubicBezTo>
                    <a:pt x="844921" y="126042"/>
                    <a:pt x="840691" y="115995"/>
                    <a:pt x="832016" y="111500"/>
                  </a:cubicBezTo>
                  <a:cubicBezTo>
                    <a:pt x="825776" y="105912"/>
                    <a:pt x="770363" y="85796"/>
                    <a:pt x="665777" y="51151"/>
                  </a:cubicBezTo>
                  <a:cubicBezTo>
                    <a:pt x="561191" y="16507"/>
                    <a:pt x="505219" y="-583"/>
                    <a:pt x="497862" y="-117"/>
                  </a:cubicBezTo>
                  <a:cubicBezTo>
                    <a:pt x="494928" y="-117"/>
                    <a:pt x="477746" y="38718"/>
                    <a:pt x="446174" y="115691"/>
                  </a:cubicBezTo>
                  <a:cubicBezTo>
                    <a:pt x="417397" y="191127"/>
                    <a:pt x="359702" y="336039"/>
                    <a:pt x="273091" y="550426"/>
                  </a:cubicBezTo>
                  <a:cubicBezTo>
                    <a:pt x="213952" y="698505"/>
                    <a:pt x="185082" y="785768"/>
                    <a:pt x="186479" y="812217"/>
                  </a:cubicBezTo>
                  <a:cubicBezTo>
                    <a:pt x="187410" y="830005"/>
                    <a:pt x="158539" y="945348"/>
                    <a:pt x="99867" y="1158245"/>
                  </a:cubicBezTo>
                  <a:cubicBezTo>
                    <a:pt x="53301" y="1325881"/>
                    <a:pt x="24617" y="1459757"/>
                    <a:pt x="13814" y="1559873"/>
                  </a:cubicBezTo>
                  <a:cubicBezTo>
                    <a:pt x="4175" y="1634331"/>
                    <a:pt x="-156" y="1675960"/>
                    <a:pt x="-156" y="1684761"/>
                  </a:cubicBezTo>
                  <a:cubicBezTo>
                    <a:pt x="-203" y="1689306"/>
                    <a:pt x="801" y="1693800"/>
                    <a:pt x="2778" y="1697892"/>
                  </a:cubicBezTo>
                  <a:cubicBezTo>
                    <a:pt x="10461" y="1704877"/>
                    <a:pt x="17446" y="1697892"/>
                    <a:pt x="23872" y="1676938"/>
                  </a:cubicBezTo>
                  <a:lnTo>
                    <a:pt x="29460" y="1654447"/>
                  </a:lnTo>
                  <a:lnTo>
                    <a:pt x="48039" y="1676240"/>
                  </a:lnTo>
                  <a:cubicBezTo>
                    <a:pt x="58423" y="1685390"/>
                    <a:pt x="65983" y="1697311"/>
                    <a:pt x="69832" y="1710605"/>
                  </a:cubicBezTo>
                  <a:cubicBezTo>
                    <a:pt x="69832" y="1720943"/>
                    <a:pt x="72766" y="1725971"/>
                    <a:pt x="77236" y="1725692"/>
                  </a:cubicBezTo>
                  <a:cubicBezTo>
                    <a:pt x="81706" y="1725413"/>
                    <a:pt x="88831" y="1734772"/>
                    <a:pt x="98610" y="1753631"/>
                  </a:cubicBezTo>
                  <a:cubicBezTo>
                    <a:pt x="108388" y="1772491"/>
                    <a:pt x="119145" y="1781571"/>
                    <a:pt x="131019" y="1780872"/>
                  </a:cubicBezTo>
                  <a:cubicBezTo>
                    <a:pt x="142893" y="1780174"/>
                    <a:pt x="151135" y="1782828"/>
                    <a:pt x="151415" y="1788695"/>
                  </a:cubicBezTo>
                  <a:cubicBezTo>
                    <a:pt x="151694" y="1794562"/>
                    <a:pt x="154209" y="1799591"/>
                    <a:pt x="158539" y="1799452"/>
                  </a:cubicBezTo>
                  <a:cubicBezTo>
                    <a:pt x="165943" y="1799452"/>
                    <a:pt x="179075" y="1782129"/>
                    <a:pt x="198213" y="1748602"/>
                  </a:cubicBezTo>
                  <a:lnTo>
                    <a:pt x="218748" y="1716472"/>
                  </a:lnTo>
                  <a:lnTo>
                    <a:pt x="232718" y="1698032"/>
                  </a:lnTo>
                  <a:cubicBezTo>
                    <a:pt x="231327" y="1705193"/>
                    <a:pt x="228679" y="1712051"/>
                    <a:pt x="224895" y="1718288"/>
                  </a:cubicBezTo>
                  <a:cubicBezTo>
                    <a:pt x="221673" y="1724589"/>
                    <a:pt x="219771" y="1731482"/>
                    <a:pt x="219307" y="1738544"/>
                  </a:cubicBezTo>
                  <a:cubicBezTo>
                    <a:pt x="219307" y="1743014"/>
                    <a:pt x="221123" y="1745110"/>
                    <a:pt x="224057" y="1744970"/>
                  </a:cubicBezTo>
                  <a:cubicBezTo>
                    <a:pt x="243242" y="1743946"/>
                    <a:pt x="265826" y="1722852"/>
                    <a:pt x="291810" y="1681688"/>
                  </a:cubicBezTo>
                  <a:cubicBezTo>
                    <a:pt x="305779" y="1657380"/>
                    <a:pt x="318213" y="1647043"/>
                    <a:pt x="330226" y="1650815"/>
                  </a:cubicBezTo>
                  <a:cubicBezTo>
                    <a:pt x="336718" y="1652984"/>
                    <a:pt x="343500" y="1654161"/>
                    <a:pt x="350343" y="1654307"/>
                  </a:cubicBezTo>
                  <a:cubicBezTo>
                    <a:pt x="365145" y="1653537"/>
                    <a:pt x="378714" y="1645820"/>
                    <a:pt x="386943" y="1633492"/>
                  </a:cubicBezTo>
                  <a:cubicBezTo>
                    <a:pt x="398603" y="1616690"/>
                    <a:pt x="407778" y="1598294"/>
                    <a:pt x="414184" y="1578871"/>
                  </a:cubicBezTo>
                  <a:cubicBezTo>
                    <a:pt x="419485" y="1563049"/>
                    <a:pt x="425736" y="1547561"/>
                    <a:pt x="432903" y="1532492"/>
                  </a:cubicBezTo>
                  <a:cubicBezTo>
                    <a:pt x="447634" y="1500702"/>
                    <a:pt x="460417" y="1468046"/>
                    <a:pt x="471180" y="1434704"/>
                  </a:cubicBezTo>
                  <a:cubicBezTo>
                    <a:pt x="482338" y="1406630"/>
                    <a:pt x="490895" y="1377591"/>
                    <a:pt x="496744" y="1347953"/>
                  </a:cubicBezTo>
                  <a:cubicBezTo>
                    <a:pt x="494604" y="1324300"/>
                    <a:pt x="500405" y="1300609"/>
                    <a:pt x="513228" y="1280619"/>
                  </a:cubicBezTo>
                  <a:cubicBezTo>
                    <a:pt x="514486" y="1277546"/>
                    <a:pt x="515883" y="1274612"/>
                    <a:pt x="517140" y="1271539"/>
                  </a:cubicBezTo>
                  <a:lnTo>
                    <a:pt x="519096" y="1264833"/>
                  </a:lnTo>
                  <a:lnTo>
                    <a:pt x="520912" y="1257988"/>
                  </a:lnTo>
                  <a:cubicBezTo>
                    <a:pt x="521692" y="1253216"/>
                    <a:pt x="522956" y="1248535"/>
                    <a:pt x="524683" y="1244019"/>
                  </a:cubicBezTo>
                  <a:cubicBezTo>
                    <a:pt x="525988" y="1239362"/>
                    <a:pt x="538048" y="1199921"/>
                    <a:pt x="560865" y="1125696"/>
                  </a:cubicBezTo>
                  <a:cubicBezTo>
                    <a:pt x="583636" y="1051238"/>
                    <a:pt x="597885" y="1010307"/>
                    <a:pt x="602774" y="1002623"/>
                  </a:cubicBezTo>
                  <a:cubicBezTo>
                    <a:pt x="610915" y="990739"/>
                    <a:pt x="614894" y="976494"/>
                    <a:pt x="614090" y="962112"/>
                  </a:cubicBezTo>
                  <a:cubicBezTo>
                    <a:pt x="612972" y="939900"/>
                    <a:pt x="620934" y="907769"/>
                    <a:pt x="637977" y="865441"/>
                  </a:cubicBezTo>
                  <a:cubicBezTo>
                    <a:pt x="641703" y="852031"/>
                    <a:pt x="651016" y="815337"/>
                    <a:pt x="665917" y="755361"/>
                  </a:cubicBezTo>
                  <a:cubicBezTo>
                    <a:pt x="677331" y="707072"/>
                    <a:pt x="691985" y="659608"/>
                    <a:pt x="709782" y="613289"/>
                  </a:cubicBezTo>
                  <a:cubicBezTo>
                    <a:pt x="719520" y="592693"/>
                    <a:pt x="725888" y="570667"/>
                    <a:pt x="728641" y="548051"/>
                  </a:cubicBezTo>
                  <a:cubicBezTo>
                    <a:pt x="738364" y="519572"/>
                    <a:pt x="749507" y="491598"/>
                    <a:pt x="762028" y="464233"/>
                  </a:cubicBezTo>
                  <a:cubicBezTo>
                    <a:pt x="784472" y="411428"/>
                    <a:pt x="795508" y="381301"/>
                    <a:pt x="795136" y="373850"/>
                  </a:cubicBezTo>
                  <a:cubicBezTo>
                    <a:pt x="796345" y="362477"/>
                    <a:pt x="799561" y="351410"/>
                    <a:pt x="804636" y="341161"/>
                  </a:cubicBezTo>
                  <a:cubicBezTo>
                    <a:pt x="809959" y="330274"/>
                    <a:pt x="813136" y="318464"/>
                    <a:pt x="813995" y="306377"/>
                  </a:cubicBezTo>
                  <a:cubicBezTo>
                    <a:pt x="813782" y="292031"/>
                    <a:pt x="820490" y="278460"/>
                    <a:pt x="832016" y="269916"/>
                  </a:cubicBezTo>
                  <a:cubicBezTo>
                    <a:pt x="838606" y="264579"/>
                    <a:pt x="842658" y="256726"/>
                    <a:pt x="843191" y="248263"/>
                  </a:cubicBezTo>
                  <a:cubicBezTo>
                    <a:pt x="842791" y="241842"/>
                    <a:pt x="845306" y="235582"/>
                    <a:pt x="850036" y="231220"/>
                  </a:cubicBezTo>
                  <a:cubicBezTo>
                    <a:pt x="855764" y="226470"/>
                    <a:pt x="857860" y="211662"/>
                    <a:pt x="856602" y="186517"/>
                  </a:cubicBezTo>
                  <a:cubicBezTo>
                    <a:pt x="855345" y="161372"/>
                    <a:pt x="852551" y="148100"/>
                    <a:pt x="847103" y="148380"/>
                  </a:cubicBezTo>
                  <a:close/>
                  <a:moveTo>
                    <a:pt x="237188" y="1685879"/>
                  </a:moveTo>
                  <a:cubicBezTo>
                    <a:pt x="235065" y="1686273"/>
                    <a:pt x="233023" y="1684870"/>
                    <a:pt x="232629" y="1682746"/>
                  </a:cubicBezTo>
                  <a:cubicBezTo>
                    <a:pt x="232564" y="1682397"/>
                    <a:pt x="232547" y="1682041"/>
                    <a:pt x="232579" y="1681687"/>
                  </a:cubicBezTo>
                  <a:cubicBezTo>
                    <a:pt x="232096" y="1679661"/>
                    <a:pt x="233347" y="1677627"/>
                    <a:pt x="235373" y="1677144"/>
                  </a:cubicBezTo>
                  <a:cubicBezTo>
                    <a:pt x="235831" y="1677035"/>
                    <a:pt x="236304" y="1677012"/>
                    <a:pt x="236769" y="1677078"/>
                  </a:cubicBezTo>
                  <a:cubicBezTo>
                    <a:pt x="241100" y="1677078"/>
                    <a:pt x="243475" y="1678195"/>
                    <a:pt x="243614" y="1681129"/>
                  </a:cubicBezTo>
                  <a:cubicBezTo>
                    <a:pt x="243754" y="1684062"/>
                    <a:pt x="241659" y="1685599"/>
                    <a:pt x="237188" y="1685879"/>
                  </a:cubicBezTo>
                  <a:close/>
                  <a:moveTo>
                    <a:pt x="295023" y="1469908"/>
                  </a:moveTo>
                  <a:cubicBezTo>
                    <a:pt x="292915" y="1470381"/>
                    <a:pt x="290823" y="1469055"/>
                    <a:pt x="290350" y="1466948"/>
                  </a:cubicBezTo>
                  <a:cubicBezTo>
                    <a:pt x="290260" y="1466544"/>
                    <a:pt x="290234" y="1466129"/>
                    <a:pt x="290273" y="1465717"/>
                  </a:cubicBezTo>
                  <a:cubicBezTo>
                    <a:pt x="289879" y="1463593"/>
                    <a:pt x="291282" y="1461552"/>
                    <a:pt x="293406" y="1461158"/>
                  </a:cubicBezTo>
                  <a:cubicBezTo>
                    <a:pt x="293755" y="1461093"/>
                    <a:pt x="294111" y="1461076"/>
                    <a:pt x="294464" y="1461108"/>
                  </a:cubicBezTo>
                  <a:cubicBezTo>
                    <a:pt x="296668" y="1460719"/>
                    <a:pt x="298769" y="1462190"/>
                    <a:pt x="299157" y="1464394"/>
                  </a:cubicBezTo>
                  <a:cubicBezTo>
                    <a:pt x="299210" y="1464692"/>
                    <a:pt x="299229" y="1464996"/>
                    <a:pt x="299214" y="1465298"/>
                  </a:cubicBezTo>
                  <a:cubicBezTo>
                    <a:pt x="299608" y="1467422"/>
                    <a:pt x="298206" y="1469464"/>
                    <a:pt x="296082" y="1469858"/>
                  </a:cubicBezTo>
                  <a:cubicBezTo>
                    <a:pt x="295733" y="1469923"/>
                    <a:pt x="295377" y="1469940"/>
                    <a:pt x="295023" y="1469908"/>
                  </a:cubicBezTo>
                  <a:close/>
                  <a:moveTo>
                    <a:pt x="305081" y="1449512"/>
                  </a:moveTo>
                  <a:cubicBezTo>
                    <a:pt x="300611" y="1449512"/>
                    <a:pt x="298376" y="1448395"/>
                    <a:pt x="298096" y="1445321"/>
                  </a:cubicBezTo>
                  <a:cubicBezTo>
                    <a:pt x="297817" y="1442248"/>
                    <a:pt x="300192" y="1440851"/>
                    <a:pt x="304522" y="1440572"/>
                  </a:cubicBezTo>
                  <a:cubicBezTo>
                    <a:pt x="306725" y="1440183"/>
                    <a:pt x="308827" y="1441655"/>
                    <a:pt x="309215" y="1443858"/>
                  </a:cubicBezTo>
                  <a:cubicBezTo>
                    <a:pt x="309268" y="1444156"/>
                    <a:pt x="309287" y="1444460"/>
                    <a:pt x="309272" y="1444762"/>
                  </a:cubicBezTo>
                  <a:cubicBezTo>
                    <a:pt x="309745" y="1446870"/>
                    <a:pt x="308419" y="1448963"/>
                    <a:pt x="306311" y="1449435"/>
                  </a:cubicBezTo>
                  <a:cubicBezTo>
                    <a:pt x="305908" y="1449526"/>
                    <a:pt x="305493" y="1449552"/>
                    <a:pt x="305081" y="1449512"/>
                  </a:cubicBezTo>
                  <a:close/>
                  <a:moveTo>
                    <a:pt x="312345" y="1420176"/>
                  </a:moveTo>
                  <a:cubicBezTo>
                    <a:pt x="310319" y="1420659"/>
                    <a:pt x="308284" y="1419408"/>
                    <a:pt x="307802" y="1417382"/>
                  </a:cubicBezTo>
                  <a:cubicBezTo>
                    <a:pt x="307693" y="1416924"/>
                    <a:pt x="307670" y="1416451"/>
                    <a:pt x="307735" y="1415985"/>
                  </a:cubicBezTo>
                  <a:cubicBezTo>
                    <a:pt x="307341" y="1413862"/>
                    <a:pt x="308744" y="1411820"/>
                    <a:pt x="310868" y="1411426"/>
                  </a:cubicBezTo>
                  <a:cubicBezTo>
                    <a:pt x="311217" y="1411361"/>
                    <a:pt x="311573" y="1411344"/>
                    <a:pt x="311927" y="1411376"/>
                  </a:cubicBezTo>
                  <a:cubicBezTo>
                    <a:pt x="314130" y="1410987"/>
                    <a:pt x="316231" y="1412459"/>
                    <a:pt x="316619" y="1414662"/>
                  </a:cubicBezTo>
                  <a:cubicBezTo>
                    <a:pt x="316672" y="1414960"/>
                    <a:pt x="316691" y="1415264"/>
                    <a:pt x="316676" y="1415566"/>
                  </a:cubicBezTo>
                  <a:cubicBezTo>
                    <a:pt x="316257" y="1418499"/>
                    <a:pt x="315419" y="1420036"/>
                    <a:pt x="312345" y="1420176"/>
                  </a:cubicBezTo>
                  <a:close/>
                  <a:moveTo>
                    <a:pt x="320308" y="1399920"/>
                  </a:moveTo>
                  <a:cubicBezTo>
                    <a:pt x="317839" y="1399920"/>
                    <a:pt x="315838" y="1397918"/>
                    <a:pt x="315838" y="1395450"/>
                  </a:cubicBezTo>
                  <a:cubicBezTo>
                    <a:pt x="315838" y="1392981"/>
                    <a:pt x="317839" y="1390979"/>
                    <a:pt x="320308" y="1390979"/>
                  </a:cubicBezTo>
                  <a:cubicBezTo>
                    <a:pt x="324778" y="1390979"/>
                    <a:pt x="327013" y="1392097"/>
                    <a:pt x="327293" y="1395170"/>
                  </a:cubicBezTo>
                  <a:cubicBezTo>
                    <a:pt x="327572" y="1398244"/>
                    <a:pt x="324639" y="1399641"/>
                    <a:pt x="320308" y="1399920"/>
                  </a:cubicBezTo>
                  <a:close/>
                  <a:moveTo>
                    <a:pt x="338748" y="1370025"/>
                  </a:moveTo>
                  <a:cubicBezTo>
                    <a:pt x="331623" y="1377848"/>
                    <a:pt x="327851" y="1381341"/>
                    <a:pt x="327013" y="1380642"/>
                  </a:cubicBezTo>
                  <a:cubicBezTo>
                    <a:pt x="326175" y="1379944"/>
                    <a:pt x="327013" y="1375054"/>
                    <a:pt x="329667" y="1366672"/>
                  </a:cubicBezTo>
                  <a:cubicBezTo>
                    <a:pt x="334122" y="1353584"/>
                    <a:pt x="337120" y="1340045"/>
                    <a:pt x="338608" y="1326300"/>
                  </a:cubicBezTo>
                  <a:cubicBezTo>
                    <a:pt x="339915" y="1321374"/>
                    <a:pt x="341939" y="1316667"/>
                    <a:pt x="344615" y="1312330"/>
                  </a:cubicBezTo>
                  <a:lnTo>
                    <a:pt x="349924" y="1329793"/>
                  </a:lnTo>
                  <a:cubicBezTo>
                    <a:pt x="353620" y="1344237"/>
                    <a:pt x="349365" y="1359557"/>
                    <a:pt x="338748" y="1370025"/>
                  </a:cubicBezTo>
                  <a:close/>
                  <a:moveTo>
                    <a:pt x="355092" y="1300177"/>
                  </a:moveTo>
                  <a:cubicBezTo>
                    <a:pt x="352628" y="1300330"/>
                    <a:pt x="350507" y="1298456"/>
                    <a:pt x="350354" y="1295992"/>
                  </a:cubicBezTo>
                  <a:cubicBezTo>
                    <a:pt x="350201" y="1293528"/>
                    <a:pt x="352074" y="1291406"/>
                    <a:pt x="354538" y="1291253"/>
                  </a:cubicBezTo>
                  <a:cubicBezTo>
                    <a:pt x="357003" y="1291100"/>
                    <a:pt x="359124" y="1292974"/>
                    <a:pt x="359277" y="1295438"/>
                  </a:cubicBezTo>
                  <a:cubicBezTo>
                    <a:pt x="359280" y="1295481"/>
                    <a:pt x="359282" y="1295524"/>
                    <a:pt x="359283" y="1295567"/>
                  </a:cubicBezTo>
                  <a:cubicBezTo>
                    <a:pt x="359835" y="1297655"/>
                    <a:pt x="358589" y="1299796"/>
                    <a:pt x="356501" y="1300348"/>
                  </a:cubicBezTo>
                  <a:cubicBezTo>
                    <a:pt x="356042" y="1300470"/>
                    <a:pt x="355565" y="1300506"/>
                    <a:pt x="355092" y="1300456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29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5419698" y="4603002"/>
              <a:ext cx="1194266" cy="1779332"/>
            </a:xfrm>
            <a:custGeom>
              <a:avLst/>
              <a:gdLst>
                <a:gd name="connsiteX0" fmla="*/ 1182934 w 1194266"/>
                <a:gd name="connsiteY0" fmla="*/ 322227 h 1779332"/>
                <a:gd name="connsiteX1" fmla="*/ 1127055 w 1194266"/>
                <a:gd name="connsiteY1" fmla="*/ 44231 h 1779332"/>
                <a:gd name="connsiteX2" fmla="*/ 1107637 w 1194266"/>
                <a:gd name="connsiteY2" fmla="*/ 5815 h 1779332"/>
                <a:gd name="connsiteX3" fmla="*/ 1076066 w 1194266"/>
                <a:gd name="connsiteY3" fmla="*/ 506 h 1779332"/>
                <a:gd name="connsiteX4" fmla="*/ 620236 w 1194266"/>
                <a:gd name="connsiteY4" fmla="*/ 72450 h 1779332"/>
                <a:gd name="connsiteX5" fmla="*/ -155 w 1194266"/>
                <a:gd name="connsiteY5" fmla="*/ 194545 h 1779332"/>
                <a:gd name="connsiteX6" fmla="*/ 37143 w 1194266"/>
                <a:gd name="connsiteY6" fmla="*/ 378245 h 1779332"/>
                <a:gd name="connsiteX7" fmla="*/ 78214 w 1194266"/>
                <a:gd name="connsiteY7" fmla="*/ 547837 h 1779332"/>
                <a:gd name="connsiteX8" fmla="*/ 99309 w 1194266"/>
                <a:gd name="connsiteY8" fmla="*/ 551469 h 1779332"/>
                <a:gd name="connsiteX9" fmla="*/ 230484 w 1194266"/>
                <a:gd name="connsiteY9" fmla="*/ 530794 h 1779332"/>
                <a:gd name="connsiteX10" fmla="*/ 382334 w 1194266"/>
                <a:gd name="connsiteY10" fmla="*/ 504531 h 1779332"/>
                <a:gd name="connsiteX11" fmla="*/ 273231 w 1194266"/>
                <a:gd name="connsiteY11" fmla="*/ 938288 h 1779332"/>
                <a:gd name="connsiteX12" fmla="*/ 114954 w 1194266"/>
                <a:gd name="connsiteY12" fmla="*/ 1499728 h 1779332"/>
                <a:gd name="connsiteX13" fmla="*/ 73046 w 1194266"/>
                <a:gd name="connsiteY13" fmla="*/ 1692230 h 1779332"/>
                <a:gd name="connsiteX14" fmla="*/ 91066 w 1194266"/>
                <a:gd name="connsiteY14" fmla="*/ 1726036 h 1779332"/>
                <a:gd name="connsiteX15" fmla="*/ 143732 w 1194266"/>
                <a:gd name="connsiteY15" fmla="*/ 1712067 h 1779332"/>
                <a:gd name="connsiteX16" fmla="*/ 199610 w 1194266"/>
                <a:gd name="connsiteY16" fmla="*/ 1706898 h 1779332"/>
                <a:gd name="connsiteX17" fmla="*/ 215816 w 1194266"/>
                <a:gd name="connsiteY17" fmla="*/ 1727014 h 1779332"/>
                <a:gd name="connsiteX18" fmla="*/ 231740 w 1194266"/>
                <a:gd name="connsiteY18" fmla="*/ 1744756 h 1779332"/>
                <a:gd name="connsiteX19" fmla="*/ 270995 w 1194266"/>
                <a:gd name="connsiteY19" fmla="*/ 1763615 h 1779332"/>
                <a:gd name="connsiteX20" fmla="*/ 339865 w 1194266"/>
                <a:gd name="connsiteY20" fmla="*/ 1771717 h 1779332"/>
                <a:gd name="connsiteX21" fmla="*/ 365150 w 1194266"/>
                <a:gd name="connsiteY21" fmla="*/ 1765849 h 1779332"/>
                <a:gd name="connsiteX22" fmla="*/ 384290 w 1194266"/>
                <a:gd name="connsiteY22" fmla="*/ 1755512 h 1779332"/>
                <a:gd name="connsiteX23" fmla="*/ 392531 w 1194266"/>
                <a:gd name="connsiteY23" fmla="*/ 1756350 h 1779332"/>
                <a:gd name="connsiteX24" fmla="*/ 395465 w 1194266"/>
                <a:gd name="connsiteY24" fmla="*/ 1768923 h 1779332"/>
                <a:gd name="connsiteX25" fmla="*/ 429691 w 1194266"/>
                <a:gd name="connsiteY25" fmla="*/ 1757887 h 1779332"/>
                <a:gd name="connsiteX26" fmla="*/ 469644 w 1194266"/>
                <a:gd name="connsiteY26" fmla="*/ 1723382 h 1779332"/>
                <a:gd name="connsiteX27" fmla="*/ 497583 w 1194266"/>
                <a:gd name="connsiteY27" fmla="*/ 1680076 h 1779332"/>
                <a:gd name="connsiteX28" fmla="*/ 519516 w 1194266"/>
                <a:gd name="connsiteY28" fmla="*/ 1609390 h 1779332"/>
                <a:gd name="connsiteX29" fmla="*/ 613112 w 1194266"/>
                <a:gd name="connsiteY29" fmla="*/ 1307645 h 1779332"/>
                <a:gd name="connsiteX30" fmla="*/ 678071 w 1194266"/>
                <a:gd name="connsiteY30" fmla="*/ 1079242 h 1779332"/>
                <a:gd name="connsiteX31" fmla="*/ 729200 w 1194266"/>
                <a:gd name="connsiteY31" fmla="*/ 897636 h 1779332"/>
                <a:gd name="connsiteX32" fmla="*/ 825450 w 1194266"/>
                <a:gd name="connsiteY32" fmla="*/ 553984 h 1779332"/>
                <a:gd name="connsiteX33" fmla="*/ 851853 w 1194266"/>
                <a:gd name="connsiteY33" fmla="*/ 501597 h 1779332"/>
                <a:gd name="connsiteX34" fmla="*/ 875462 w 1194266"/>
                <a:gd name="connsiteY34" fmla="*/ 488745 h 1779332"/>
                <a:gd name="connsiteX35" fmla="*/ 928128 w 1194266"/>
                <a:gd name="connsiteY35" fmla="*/ 474776 h 1779332"/>
                <a:gd name="connsiteX36" fmla="*/ 1038069 w 1194266"/>
                <a:gd name="connsiteY36" fmla="*/ 445858 h 1779332"/>
                <a:gd name="connsiteX37" fmla="*/ 1066008 w 1194266"/>
                <a:gd name="connsiteY37" fmla="*/ 449211 h 1779332"/>
                <a:gd name="connsiteX38" fmla="*/ 1093947 w 1194266"/>
                <a:gd name="connsiteY38" fmla="*/ 445439 h 1779332"/>
                <a:gd name="connsiteX39" fmla="*/ 1107917 w 1194266"/>
                <a:gd name="connsiteY39" fmla="*/ 437756 h 1779332"/>
                <a:gd name="connsiteX40" fmla="*/ 1153458 w 1194266"/>
                <a:gd name="connsiteY40" fmla="*/ 421551 h 1779332"/>
                <a:gd name="connsiteX41" fmla="*/ 1194109 w 1194266"/>
                <a:gd name="connsiteY41" fmla="*/ 400876 h 177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4266" h="1779332">
                  <a:moveTo>
                    <a:pt x="1182934" y="322227"/>
                  </a:moveTo>
                  <a:cubicBezTo>
                    <a:pt x="1167101" y="193147"/>
                    <a:pt x="1148475" y="100482"/>
                    <a:pt x="1127055" y="44231"/>
                  </a:cubicBezTo>
                  <a:cubicBezTo>
                    <a:pt x="1123627" y="30102"/>
                    <a:pt x="1116981" y="16954"/>
                    <a:pt x="1107637" y="5815"/>
                  </a:cubicBezTo>
                  <a:cubicBezTo>
                    <a:pt x="1097979" y="633"/>
                    <a:pt x="1086887" y="-1232"/>
                    <a:pt x="1076066" y="506"/>
                  </a:cubicBezTo>
                  <a:cubicBezTo>
                    <a:pt x="1068429" y="506"/>
                    <a:pt x="916486" y="24487"/>
                    <a:pt x="620236" y="72450"/>
                  </a:cubicBezTo>
                  <a:cubicBezTo>
                    <a:pt x="205897" y="139877"/>
                    <a:pt x="-900" y="180575"/>
                    <a:pt x="-155" y="194545"/>
                  </a:cubicBezTo>
                  <a:cubicBezTo>
                    <a:pt x="683" y="209911"/>
                    <a:pt x="13116" y="271145"/>
                    <a:pt x="37143" y="378245"/>
                  </a:cubicBezTo>
                  <a:cubicBezTo>
                    <a:pt x="61172" y="485346"/>
                    <a:pt x="74862" y="541877"/>
                    <a:pt x="78214" y="547837"/>
                  </a:cubicBezTo>
                  <a:cubicBezTo>
                    <a:pt x="84574" y="551560"/>
                    <a:pt x="92069" y="552850"/>
                    <a:pt x="99309" y="551469"/>
                  </a:cubicBezTo>
                  <a:cubicBezTo>
                    <a:pt x="117934" y="550445"/>
                    <a:pt x="161660" y="543553"/>
                    <a:pt x="230484" y="530794"/>
                  </a:cubicBezTo>
                  <a:cubicBezTo>
                    <a:pt x="316257" y="514216"/>
                    <a:pt x="366874" y="505462"/>
                    <a:pt x="382334" y="504531"/>
                  </a:cubicBezTo>
                  <a:cubicBezTo>
                    <a:pt x="386990" y="505928"/>
                    <a:pt x="350622" y="650513"/>
                    <a:pt x="273231" y="938288"/>
                  </a:cubicBezTo>
                  <a:cubicBezTo>
                    <a:pt x="195839" y="1226063"/>
                    <a:pt x="143080" y="1413209"/>
                    <a:pt x="114954" y="1499728"/>
                  </a:cubicBezTo>
                  <a:cubicBezTo>
                    <a:pt x="85712" y="1594070"/>
                    <a:pt x="71742" y="1658237"/>
                    <a:pt x="73046" y="1692230"/>
                  </a:cubicBezTo>
                  <a:cubicBezTo>
                    <a:pt x="74163" y="1713743"/>
                    <a:pt x="80170" y="1725058"/>
                    <a:pt x="91066" y="1726036"/>
                  </a:cubicBezTo>
                  <a:cubicBezTo>
                    <a:pt x="109687" y="1727375"/>
                    <a:pt x="128222" y="1722459"/>
                    <a:pt x="143732" y="1712067"/>
                  </a:cubicBezTo>
                  <a:cubicBezTo>
                    <a:pt x="179774" y="1691671"/>
                    <a:pt x="198214" y="1689855"/>
                    <a:pt x="199610" y="1706898"/>
                  </a:cubicBezTo>
                  <a:cubicBezTo>
                    <a:pt x="199610" y="1714581"/>
                    <a:pt x="205338" y="1720868"/>
                    <a:pt x="215816" y="1727014"/>
                  </a:cubicBezTo>
                  <a:cubicBezTo>
                    <a:pt x="226293" y="1733161"/>
                    <a:pt x="231462" y="1738609"/>
                    <a:pt x="231740" y="1744756"/>
                  </a:cubicBezTo>
                  <a:cubicBezTo>
                    <a:pt x="232020" y="1750902"/>
                    <a:pt x="245710" y="1757188"/>
                    <a:pt x="270995" y="1763615"/>
                  </a:cubicBezTo>
                  <a:cubicBezTo>
                    <a:pt x="293438" y="1769637"/>
                    <a:pt x="316638" y="1772367"/>
                    <a:pt x="339865" y="1771717"/>
                  </a:cubicBezTo>
                  <a:cubicBezTo>
                    <a:pt x="348622" y="1771641"/>
                    <a:pt x="357255" y="1769638"/>
                    <a:pt x="365150" y="1765849"/>
                  </a:cubicBezTo>
                  <a:cubicBezTo>
                    <a:pt x="374091" y="1760681"/>
                    <a:pt x="380517" y="1757328"/>
                    <a:pt x="384290" y="1755512"/>
                  </a:cubicBezTo>
                  <a:cubicBezTo>
                    <a:pt x="388061" y="1753696"/>
                    <a:pt x="390855" y="1753976"/>
                    <a:pt x="392531" y="1756350"/>
                  </a:cubicBezTo>
                  <a:cubicBezTo>
                    <a:pt x="394477" y="1760254"/>
                    <a:pt x="395482" y="1764560"/>
                    <a:pt x="395465" y="1768923"/>
                  </a:cubicBezTo>
                  <a:cubicBezTo>
                    <a:pt x="400913" y="1785687"/>
                    <a:pt x="412368" y="1781915"/>
                    <a:pt x="429691" y="1757887"/>
                  </a:cubicBezTo>
                  <a:cubicBezTo>
                    <a:pt x="438991" y="1742421"/>
                    <a:pt x="452989" y="1730331"/>
                    <a:pt x="469644" y="1723382"/>
                  </a:cubicBezTo>
                  <a:cubicBezTo>
                    <a:pt x="484870" y="1717934"/>
                    <a:pt x="494231" y="1703545"/>
                    <a:pt x="497583" y="1680076"/>
                  </a:cubicBezTo>
                  <a:cubicBezTo>
                    <a:pt x="500933" y="1655463"/>
                    <a:pt x="508344" y="1631576"/>
                    <a:pt x="519516" y="1609390"/>
                  </a:cubicBezTo>
                  <a:cubicBezTo>
                    <a:pt x="532088" y="1583965"/>
                    <a:pt x="563287" y="1483384"/>
                    <a:pt x="613112" y="1307645"/>
                  </a:cubicBezTo>
                  <a:cubicBezTo>
                    <a:pt x="636767" y="1222803"/>
                    <a:pt x="658420" y="1146669"/>
                    <a:pt x="678071" y="1079242"/>
                  </a:cubicBezTo>
                  <a:cubicBezTo>
                    <a:pt x="697721" y="1011815"/>
                    <a:pt x="714764" y="951280"/>
                    <a:pt x="729200" y="897636"/>
                  </a:cubicBezTo>
                  <a:cubicBezTo>
                    <a:pt x="767197" y="730001"/>
                    <a:pt x="799281" y="615450"/>
                    <a:pt x="825450" y="553984"/>
                  </a:cubicBezTo>
                  <a:cubicBezTo>
                    <a:pt x="832087" y="535512"/>
                    <a:pt x="840954" y="517920"/>
                    <a:pt x="851853" y="501597"/>
                  </a:cubicBezTo>
                  <a:cubicBezTo>
                    <a:pt x="857415" y="494010"/>
                    <a:pt x="866071" y="489298"/>
                    <a:pt x="875462" y="488745"/>
                  </a:cubicBezTo>
                  <a:cubicBezTo>
                    <a:pt x="893775" y="487657"/>
                    <a:pt x="911683" y="482907"/>
                    <a:pt x="928128" y="474776"/>
                  </a:cubicBezTo>
                  <a:cubicBezTo>
                    <a:pt x="962387" y="457655"/>
                    <a:pt x="999819" y="447810"/>
                    <a:pt x="1038069" y="445858"/>
                  </a:cubicBezTo>
                  <a:cubicBezTo>
                    <a:pt x="1047514" y="444943"/>
                    <a:pt x="1057047" y="446087"/>
                    <a:pt x="1066008" y="449211"/>
                  </a:cubicBezTo>
                  <a:cubicBezTo>
                    <a:pt x="1078580" y="454706"/>
                    <a:pt x="1087893" y="453448"/>
                    <a:pt x="1093947" y="445439"/>
                  </a:cubicBezTo>
                  <a:cubicBezTo>
                    <a:pt x="1098278" y="439013"/>
                    <a:pt x="1102748" y="436499"/>
                    <a:pt x="1107917" y="437756"/>
                  </a:cubicBezTo>
                  <a:cubicBezTo>
                    <a:pt x="1111129" y="442226"/>
                    <a:pt x="1126357" y="436778"/>
                    <a:pt x="1153458" y="421551"/>
                  </a:cubicBezTo>
                  <a:lnTo>
                    <a:pt x="1194109" y="400876"/>
                  </a:ln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30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6604539" y="4460433"/>
              <a:ext cx="1056403" cy="1817546"/>
            </a:xfrm>
            <a:custGeom>
              <a:avLst/>
              <a:gdLst>
                <a:gd name="connsiteX0" fmla="*/ 1055734 w 1056403"/>
                <a:gd name="connsiteY0" fmla="*/ 1037132 h 1817546"/>
                <a:gd name="connsiteX1" fmla="*/ 1051544 w 1056403"/>
                <a:gd name="connsiteY1" fmla="*/ 997458 h 1817546"/>
                <a:gd name="connsiteX2" fmla="*/ 1007539 w 1056403"/>
                <a:gd name="connsiteY2" fmla="*/ 873268 h 1817546"/>
                <a:gd name="connsiteX3" fmla="*/ 886283 w 1056403"/>
                <a:gd name="connsiteY3" fmla="*/ 759555 h 1817546"/>
                <a:gd name="connsiteX4" fmla="*/ 602978 w 1056403"/>
                <a:gd name="connsiteY4" fmla="*/ 683002 h 1817546"/>
                <a:gd name="connsiteX5" fmla="*/ 492059 w 1056403"/>
                <a:gd name="connsiteY5" fmla="*/ 684259 h 1817546"/>
                <a:gd name="connsiteX6" fmla="*/ 550732 w 1056403"/>
                <a:gd name="connsiteY6" fmla="*/ 616925 h 1817546"/>
                <a:gd name="connsiteX7" fmla="*/ 667797 w 1056403"/>
                <a:gd name="connsiteY7" fmla="*/ 497764 h 1817546"/>
                <a:gd name="connsiteX8" fmla="*/ 741418 w 1056403"/>
                <a:gd name="connsiteY8" fmla="*/ 440768 h 1817546"/>
                <a:gd name="connsiteX9" fmla="*/ 752174 w 1056403"/>
                <a:gd name="connsiteY9" fmla="*/ 433643 h 1817546"/>
                <a:gd name="connsiteX10" fmla="*/ 819927 w 1056403"/>
                <a:gd name="connsiteY10" fmla="*/ 370221 h 1817546"/>
                <a:gd name="connsiteX11" fmla="*/ 893128 w 1056403"/>
                <a:gd name="connsiteY11" fmla="*/ 282213 h 1817546"/>
                <a:gd name="connsiteX12" fmla="*/ 863372 w 1056403"/>
                <a:gd name="connsiteY12" fmla="*/ 221724 h 1817546"/>
                <a:gd name="connsiteX13" fmla="*/ 685678 w 1056403"/>
                <a:gd name="connsiteY13" fmla="*/ -114 h 1817546"/>
                <a:gd name="connsiteX14" fmla="*/ 633851 w 1056403"/>
                <a:gd name="connsiteY14" fmla="*/ 26987 h 1817546"/>
                <a:gd name="connsiteX15" fmla="*/ 608286 w 1056403"/>
                <a:gd name="connsiteY15" fmla="*/ 46125 h 1817546"/>
                <a:gd name="connsiteX16" fmla="*/ 567495 w 1056403"/>
                <a:gd name="connsiteY16" fmla="*/ 74763 h 1817546"/>
                <a:gd name="connsiteX17" fmla="*/ 531174 w 1056403"/>
                <a:gd name="connsiteY17" fmla="*/ 101026 h 1817546"/>
                <a:gd name="connsiteX18" fmla="*/ 243120 w 1056403"/>
                <a:gd name="connsiteY18" fmla="*/ 370780 h 1817546"/>
                <a:gd name="connsiteX19" fmla="*/ 71154 w 1056403"/>
                <a:gd name="connsiteY19" fmla="*/ 610359 h 1817546"/>
                <a:gd name="connsiteX20" fmla="*/ -91 w 1056403"/>
                <a:gd name="connsiteY20" fmla="*/ 780509 h 1817546"/>
                <a:gd name="connsiteX21" fmla="*/ 54111 w 1056403"/>
                <a:gd name="connsiteY21" fmla="*/ 886400 h 1817546"/>
                <a:gd name="connsiteX22" fmla="*/ 151899 w 1056403"/>
                <a:gd name="connsiteY22" fmla="*/ 1027772 h 1817546"/>
                <a:gd name="connsiteX23" fmla="*/ 220489 w 1056403"/>
                <a:gd name="connsiteY23" fmla="*/ 1066468 h 1817546"/>
                <a:gd name="connsiteX24" fmla="*/ 365075 w 1056403"/>
                <a:gd name="connsiteY24" fmla="*/ 1032522 h 1817546"/>
                <a:gd name="connsiteX25" fmla="*/ 575737 w 1056403"/>
                <a:gd name="connsiteY25" fmla="*/ 986282 h 1817546"/>
                <a:gd name="connsiteX26" fmla="*/ 664025 w 1056403"/>
                <a:gd name="connsiteY26" fmla="*/ 1021765 h 1817546"/>
                <a:gd name="connsiteX27" fmla="*/ 677157 w 1056403"/>
                <a:gd name="connsiteY27" fmla="*/ 1061020 h 1817546"/>
                <a:gd name="connsiteX28" fmla="*/ 630499 w 1056403"/>
                <a:gd name="connsiteY28" fmla="*/ 1144838 h 1817546"/>
                <a:gd name="connsiteX29" fmla="*/ 236833 w 1056403"/>
                <a:gd name="connsiteY29" fmla="*/ 1389027 h 1817546"/>
                <a:gd name="connsiteX30" fmla="*/ 136113 w 1056403"/>
                <a:gd name="connsiteY30" fmla="*/ 1458875 h 1817546"/>
                <a:gd name="connsiteX31" fmla="*/ 147847 w 1056403"/>
                <a:gd name="connsiteY31" fmla="*/ 1471588 h 1817546"/>
                <a:gd name="connsiteX32" fmla="*/ 161816 w 1056403"/>
                <a:gd name="connsiteY32" fmla="*/ 1484160 h 1817546"/>
                <a:gd name="connsiteX33" fmla="*/ 161816 w 1056403"/>
                <a:gd name="connsiteY33" fmla="*/ 1490866 h 1817546"/>
                <a:gd name="connsiteX34" fmla="*/ 151199 w 1056403"/>
                <a:gd name="connsiteY34" fmla="*/ 1497990 h 1817546"/>
                <a:gd name="connsiteX35" fmla="*/ 98534 w 1056403"/>
                <a:gd name="connsiteY35" fmla="*/ 1511960 h 1817546"/>
                <a:gd name="connsiteX36" fmla="*/ 64029 w 1056403"/>
                <a:gd name="connsiteY36" fmla="*/ 1529282 h 1817546"/>
                <a:gd name="connsiteX37" fmla="*/ 84285 w 1056403"/>
                <a:gd name="connsiteY37" fmla="*/ 1537105 h 1817546"/>
                <a:gd name="connsiteX38" fmla="*/ 99791 w 1056403"/>
                <a:gd name="connsiteY38" fmla="*/ 1534032 h 1817546"/>
                <a:gd name="connsiteX39" fmla="*/ 101887 w 1056403"/>
                <a:gd name="connsiteY39" fmla="*/ 1534032 h 1817546"/>
                <a:gd name="connsiteX40" fmla="*/ 1027 w 1056403"/>
                <a:gd name="connsiteY40" fmla="*/ 1598991 h 1817546"/>
                <a:gd name="connsiteX41" fmla="*/ 15973 w 1056403"/>
                <a:gd name="connsiteY41" fmla="*/ 1631540 h 1817546"/>
                <a:gd name="connsiteX42" fmla="*/ 33994 w 1056403"/>
                <a:gd name="connsiteY42" fmla="*/ 1681691 h 1817546"/>
                <a:gd name="connsiteX43" fmla="*/ 56206 w 1056403"/>
                <a:gd name="connsiteY43" fmla="*/ 1724857 h 1817546"/>
                <a:gd name="connsiteX44" fmla="*/ 67382 w 1056403"/>
                <a:gd name="connsiteY44" fmla="*/ 1770817 h 1817546"/>
                <a:gd name="connsiteX45" fmla="*/ 65426 w 1056403"/>
                <a:gd name="connsiteY45" fmla="*/ 1796522 h 1817546"/>
                <a:gd name="connsiteX46" fmla="*/ 88476 w 1056403"/>
                <a:gd name="connsiteY46" fmla="*/ 1792051 h 1817546"/>
                <a:gd name="connsiteX47" fmla="*/ 101467 w 1056403"/>
                <a:gd name="connsiteY47" fmla="*/ 1785765 h 1817546"/>
                <a:gd name="connsiteX48" fmla="*/ 105938 w 1056403"/>
                <a:gd name="connsiteY48" fmla="*/ 1786743 h 1817546"/>
                <a:gd name="connsiteX49" fmla="*/ 121305 w 1056403"/>
                <a:gd name="connsiteY49" fmla="*/ 1783669 h 1817546"/>
                <a:gd name="connsiteX50" fmla="*/ 156089 w 1056403"/>
                <a:gd name="connsiteY50" fmla="*/ 1770817 h 1817546"/>
                <a:gd name="connsiteX51" fmla="*/ 201630 w 1056403"/>
                <a:gd name="connsiteY51" fmla="*/ 1748606 h 1817546"/>
                <a:gd name="connsiteX52" fmla="*/ 201630 w 1056403"/>
                <a:gd name="connsiteY52" fmla="*/ 1784088 h 1817546"/>
                <a:gd name="connsiteX53" fmla="*/ 205263 w 1056403"/>
                <a:gd name="connsiteY53" fmla="*/ 1812726 h 1817546"/>
                <a:gd name="connsiteX54" fmla="*/ 221048 w 1056403"/>
                <a:gd name="connsiteY54" fmla="*/ 1816358 h 1817546"/>
                <a:gd name="connsiteX55" fmla="*/ 342165 w 1056403"/>
                <a:gd name="connsiteY55" fmla="*/ 1799036 h 1817546"/>
                <a:gd name="connsiteX56" fmla="*/ 453922 w 1056403"/>
                <a:gd name="connsiteY56" fmla="*/ 1760200 h 1817546"/>
                <a:gd name="connsiteX57" fmla="*/ 549474 w 1056403"/>
                <a:gd name="connsiteY57" fmla="*/ 1719828 h 1817546"/>
                <a:gd name="connsiteX58" fmla="*/ 665981 w 1056403"/>
                <a:gd name="connsiteY58" fmla="*/ 1657244 h 1817546"/>
                <a:gd name="connsiteX59" fmla="*/ 804839 w 1056403"/>
                <a:gd name="connsiteY59" fmla="*/ 1551494 h 1817546"/>
                <a:gd name="connsiteX60" fmla="*/ 832779 w 1056403"/>
                <a:gd name="connsiteY60" fmla="*/ 1526768 h 1817546"/>
                <a:gd name="connsiteX61" fmla="*/ 873011 w 1056403"/>
                <a:gd name="connsiteY61" fmla="*/ 1490307 h 1817546"/>
                <a:gd name="connsiteX62" fmla="*/ 1011311 w 1056403"/>
                <a:gd name="connsiteY62" fmla="*/ 1287049 h 1817546"/>
                <a:gd name="connsiteX63" fmla="*/ 1055734 w 1056403"/>
                <a:gd name="connsiteY63" fmla="*/ 1037132 h 181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56403" h="1817546">
                  <a:moveTo>
                    <a:pt x="1055734" y="1037132"/>
                  </a:moveTo>
                  <a:cubicBezTo>
                    <a:pt x="1055380" y="1023818"/>
                    <a:pt x="1053978" y="1010552"/>
                    <a:pt x="1051544" y="997458"/>
                  </a:cubicBezTo>
                  <a:cubicBezTo>
                    <a:pt x="1047547" y="953021"/>
                    <a:pt x="1032412" y="910308"/>
                    <a:pt x="1007539" y="873268"/>
                  </a:cubicBezTo>
                  <a:cubicBezTo>
                    <a:pt x="973377" y="829199"/>
                    <a:pt x="932451" y="790820"/>
                    <a:pt x="886283" y="759555"/>
                  </a:cubicBezTo>
                  <a:cubicBezTo>
                    <a:pt x="815596" y="707029"/>
                    <a:pt x="721161" y="681511"/>
                    <a:pt x="602978" y="683002"/>
                  </a:cubicBezTo>
                  <a:lnTo>
                    <a:pt x="492059" y="684259"/>
                  </a:lnTo>
                  <a:lnTo>
                    <a:pt x="550732" y="616925"/>
                  </a:lnTo>
                  <a:cubicBezTo>
                    <a:pt x="588636" y="575109"/>
                    <a:pt x="627658" y="535389"/>
                    <a:pt x="667797" y="497764"/>
                  </a:cubicBezTo>
                  <a:cubicBezTo>
                    <a:pt x="707937" y="460139"/>
                    <a:pt x="732477" y="441140"/>
                    <a:pt x="741418" y="440768"/>
                  </a:cubicBezTo>
                  <a:cubicBezTo>
                    <a:pt x="748821" y="440768"/>
                    <a:pt x="752453" y="438114"/>
                    <a:pt x="752174" y="433643"/>
                  </a:cubicBezTo>
                  <a:cubicBezTo>
                    <a:pt x="751895" y="429173"/>
                    <a:pt x="774386" y="406682"/>
                    <a:pt x="819927" y="370221"/>
                  </a:cubicBezTo>
                  <a:cubicBezTo>
                    <a:pt x="869659" y="330827"/>
                    <a:pt x="894059" y="301491"/>
                    <a:pt x="893128" y="282213"/>
                  </a:cubicBezTo>
                  <a:cubicBezTo>
                    <a:pt x="893128" y="267544"/>
                    <a:pt x="882511" y="247288"/>
                    <a:pt x="863372" y="221724"/>
                  </a:cubicBezTo>
                  <a:cubicBezTo>
                    <a:pt x="764187" y="72714"/>
                    <a:pt x="704956" y="-1232"/>
                    <a:pt x="685678" y="-114"/>
                  </a:cubicBezTo>
                  <a:cubicBezTo>
                    <a:pt x="676877" y="-114"/>
                    <a:pt x="659555" y="9386"/>
                    <a:pt x="633851" y="26987"/>
                  </a:cubicBezTo>
                  <a:cubicBezTo>
                    <a:pt x="628123" y="31737"/>
                    <a:pt x="619881" y="38023"/>
                    <a:pt x="608286" y="46125"/>
                  </a:cubicBezTo>
                  <a:lnTo>
                    <a:pt x="567495" y="74763"/>
                  </a:lnTo>
                  <a:cubicBezTo>
                    <a:pt x="551849" y="85939"/>
                    <a:pt x="539556" y="94600"/>
                    <a:pt x="531174" y="101026"/>
                  </a:cubicBezTo>
                  <a:cubicBezTo>
                    <a:pt x="425034" y="179487"/>
                    <a:pt x="328368" y="270011"/>
                    <a:pt x="243120" y="370780"/>
                  </a:cubicBezTo>
                  <a:cubicBezTo>
                    <a:pt x="179292" y="445763"/>
                    <a:pt x="121774" y="525896"/>
                    <a:pt x="71154" y="610359"/>
                  </a:cubicBezTo>
                  <a:cubicBezTo>
                    <a:pt x="22167" y="692780"/>
                    <a:pt x="-1582" y="749497"/>
                    <a:pt x="-91" y="780509"/>
                  </a:cubicBezTo>
                  <a:cubicBezTo>
                    <a:pt x="747" y="796714"/>
                    <a:pt x="18907" y="832057"/>
                    <a:pt x="54111" y="886400"/>
                  </a:cubicBezTo>
                  <a:cubicBezTo>
                    <a:pt x="89314" y="940741"/>
                    <a:pt x="122143" y="987959"/>
                    <a:pt x="151899" y="1027772"/>
                  </a:cubicBezTo>
                  <a:cubicBezTo>
                    <a:pt x="172480" y="1054873"/>
                    <a:pt x="195344" y="1067772"/>
                    <a:pt x="220489" y="1066468"/>
                  </a:cubicBezTo>
                  <a:cubicBezTo>
                    <a:pt x="242561" y="1065351"/>
                    <a:pt x="290757" y="1054035"/>
                    <a:pt x="365075" y="1032522"/>
                  </a:cubicBezTo>
                  <a:cubicBezTo>
                    <a:pt x="464259" y="1003931"/>
                    <a:pt x="534480" y="988518"/>
                    <a:pt x="575737" y="986282"/>
                  </a:cubicBezTo>
                  <a:cubicBezTo>
                    <a:pt x="615551" y="984326"/>
                    <a:pt x="645585" y="996061"/>
                    <a:pt x="664025" y="1021765"/>
                  </a:cubicBezTo>
                  <a:cubicBezTo>
                    <a:pt x="671441" y="1033629"/>
                    <a:pt x="675942" y="1047082"/>
                    <a:pt x="677157" y="1061020"/>
                  </a:cubicBezTo>
                  <a:cubicBezTo>
                    <a:pt x="678833" y="1093429"/>
                    <a:pt x="663187" y="1121648"/>
                    <a:pt x="630499" y="1144838"/>
                  </a:cubicBezTo>
                  <a:cubicBezTo>
                    <a:pt x="549195" y="1205280"/>
                    <a:pt x="417973" y="1286676"/>
                    <a:pt x="236833" y="1389027"/>
                  </a:cubicBezTo>
                  <a:cubicBezTo>
                    <a:pt x="169221" y="1426280"/>
                    <a:pt x="135647" y="1449562"/>
                    <a:pt x="136113" y="1458875"/>
                  </a:cubicBezTo>
                  <a:cubicBezTo>
                    <a:pt x="136113" y="1463346"/>
                    <a:pt x="140164" y="1467536"/>
                    <a:pt x="147847" y="1471588"/>
                  </a:cubicBezTo>
                  <a:cubicBezTo>
                    <a:pt x="153166" y="1474979"/>
                    <a:pt x="157886" y="1479227"/>
                    <a:pt x="161816" y="1484160"/>
                  </a:cubicBezTo>
                  <a:cubicBezTo>
                    <a:pt x="163354" y="1487094"/>
                    <a:pt x="163493" y="1489329"/>
                    <a:pt x="161816" y="1490866"/>
                  </a:cubicBezTo>
                  <a:cubicBezTo>
                    <a:pt x="158598" y="1493686"/>
                    <a:pt x="155029" y="1496081"/>
                    <a:pt x="151199" y="1497990"/>
                  </a:cubicBezTo>
                  <a:cubicBezTo>
                    <a:pt x="135267" y="1507410"/>
                    <a:pt x="117041" y="1512245"/>
                    <a:pt x="98534" y="1511960"/>
                  </a:cubicBezTo>
                  <a:cubicBezTo>
                    <a:pt x="74926" y="1513217"/>
                    <a:pt x="63470" y="1518945"/>
                    <a:pt x="64029" y="1529282"/>
                  </a:cubicBezTo>
                  <a:cubicBezTo>
                    <a:pt x="64588" y="1539620"/>
                    <a:pt x="71293" y="1542135"/>
                    <a:pt x="84285" y="1537105"/>
                  </a:cubicBezTo>
                  <a:cubicBezTo>
                    <a:pt x="89277" y="1535333"/>
                    <a:pt x="94501" y="1534297"/>
                    <a:pt x="99791" y="1534032"/>
                  </a:cubicBezTo>
                  <a:lnTo>
                    <a:pt x="101887" y="1534032"/>
                  </a:lnTo>
                  <a:cubicBezTo>
                    <a:pt x="101887" y="1539899"/>
                    <a:pt x="68499" y="1561971"/>
                    <a:pt x="1027" y="1598991"/>
                  </a:cubicBezTo>
                  <a:lnTo>
                    <a:pt x="15973" y="1631540"/>
                  </a:lnTo>
                  <a:cubicBezTo>
                    <a:pt x="25591" y="1646730"/>
                    <a:pt x="31745" y="1663853"/>
                    <a:pt x="33994" y="1681691"/>
                  </a:cubicBezTo>
                  <a:cubicBezTo>
                    <a:pt x="37357" y="1697824"/>
                    <a:pt x="45033" y="1712743"/>
                    <a:pt x="56206" y="1724857"/>
                  </a:cubicBezTo>
                  <a:cubicBezTo>
                    <a:pt x="70176" y="1743437"/>
                    <a:pt x="74088" y="1758664"/>
                    <a:pt x="67382" y="1770817"/>
                  </a:cubicBezTo>
                  <a:cubicBezTo>
                    <a:pt x="60676" y="1782971"/>
                    <a:pt x="61375" y="1791492"/>
                    <a:pt x="65426" y="1796522"/>
                  </a:cubicBezTo>
                  <a:cubicBezTo>
                    <a:pt x="69477" y="1801550"/>
                    <a:pt x="77021" y="1800014"/>
                    <a:pt x="88476" y="1792051"/>
                  </a:cubicBezTo>
                  <a:cubicBezTo>
                    <a:pt x="92588" y="1789532"/>
                    <a:pt x="96940" y="1787426"/>
                    <a:pt x="101467" y="1785765"/>
                  </a:cubicBezTo>
                  <a:cubicBezTo>
                    <a:pt x="104262" y="1784927"/>
                    <a:pt x="105799" y="1785765"/>
                    <a:pt x="105938" y="1786743"/>
                  </a:cubicBezTo>
                  <a:cubicBezTo>
                    <a:pt x="106078" y="1787721"/>
                    <a:pt x="111107" y="1786743"/>
                    <a:pt x="121305" y="1783669"/>
                  </a:cubicBezTo>
                  <a:cubicBezTo>
                    <a:pt x="131503" y="1780596"/>
                    <a:pt x="143098" y="1775986"/>
                    <a:pt x="156089" y="1770817"/>
                  </a:cubicBezTo>
                  <a:lnTo>
                    <a:pt x="201630" y="1748606"/>
                  </a:lnTo>
                  <a:lnTo>
                    <a:pt x="201630" y="1784088"/>
                  </a:lnTo>
                  <a:cubicBezTo>
                    <a:pt x="199983" y="1793783"/>
                    <a:pt x="201247" y="1803749"/>
                    <a:pt x="205263" y="1812726"/>
                  </a:cubicBezTo>
                  <a:cubicBezTo>
                    <a:pt x="209214" y="1817175"/>
                    <a:pt x="215550" y="1818633"/>
                    <a:pt x="221048" y="1816358"/>
                  </a:cubicBezTo>
                  <a:cubicBezTo>
                    <a:pt x="260986" y="1807871"/>
                    <a:pt x="301450" y="1802084"/>
                    <a:pt x="342165" y="1799036"/>
                  </a:cubicBezTo>
                  <a:cubicBezTo>
                    <a:pt x="365727" y="1797919"/>
                    <a:pt x="402979" y="1784973"/>
                    <a:pt x="453922" y="1760200"/>
                  </a:cubicBezTo>
                  <a:cubicBezTo>
                    <a:pt x="514550" y="1733379"/>
                    <a:pt x="546401" y="1719921"/>
                    <a:pt x="549474" y="1719828"/>
                  </a:cubicBezTo>
                  <a:cubicBezTo>
                    <a:pt x="565679" y="1718990"/>
                    <a:pt x="604514" y="1698129"/>
                    <a:pt x="665981" y="1657244"/>
                  </a:cubicBezTo>
                  <a:cubicBezTo>
                    <a:pt x="715160" y="1625963"/>
                    <a:pt x="761611" y="1590587"/>
                    <a:pt x="804839" y="1551494"/>
                  </a:cubicBezTo>
                  <a:cubicBezTo>
                    <a:pt x="814727" y="1543926"/>
                    <a:pt x="824065" y="1535663"/>
                    <a:pt x="832779" y="1526768"/>
                  </a:cubicBezTo>
                  <a:cubicBezTo>
                    <a:pt x="848239" y="1511960"/>
                    <a:pt x="861649" y="1499807"/>
                    <a:pt x="873011" y="1490307"/>
                  </a:cubicBezTo>
                  <a:cubicBezTo>
                    <a:pt x="934838" y="1434707"/>
                    <a:pt x="982289" y="1364969"/>
                    <a:pt x="1011311" y="1287049"/>
                  </a:cubicBezTo>
                  <a:cubicBezTo>
                    <a:pt x="1044147" y="1207974"/>
                    <a:pt x="1059309" y="1122679"/>
                    <a:pt x="1055734" y="1037132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31" name="Graphic 14">
              <a:extLst>
                <a:ext uri="{FF2B5EF4-FFF2-40B4-BE49-F238E27FC236}">
                  <a16:creationId xmlns:a16="http://schemas.microsoft.com/office/drawing/2014/main" id="{7182D69A-4792-4DBA-AD53-E9947A5A0649}"/>
                </a:ext>
              </a:extLst>
            </p:cNvPr>
            <p:cNvSpPr/>
            <p:nvPr/>
          </p:nvSpPr>
          <p:spPr>
            <a:xfrm>
              <a:off x="1205199" y="1754806"/>
              <a:ext cx="3451898" cy="1540443"/>
            </a:xfrm>
            <a:custGeom>
              <a:avLst/>
              <a:gdLst>
                <a:gd name="connsiteX0" fmla="*/ 10041 w 3451898"/>
                <a:gd name="connsiteY0" fmla="*/ 1364987 h 1540443"/>
                <a:gd name="connsiteX1" fmla="*/ 29040 w 3451898"/>
                <a:gd name="connsiteY1" fmla="*/ 1375743 h 1540443"/>
                <a:gd name="connsiteX2" fmla="*/ 102520 w 3451898"/>
                <a:gd name="connsiteY2" fmla="*/ 1389713 h 1540443"/>
                <a:gd name="connsiteX3" fmla="*/ 172368 w 3451898"/>
                <a:gd name="connsiteY3" fmla="*/ 1398234 h 1540443"/>
                <a:gd name="connsiteX4" fmla="*/ 53766 w 3451898"/>
                <a:gd name="connsiteY4" fmla="*/ 1438467 h 1540443"/>
                <a:gd name="connsiteX5" fmla="*/ 121659 w 3451898"/>
                <a:gd name="connsiteY5" fmla="*/ 1457466 h 1540443"/>
                <a:gd name="connsiteX6" fmla="*/ 320027 w 3451898"/>
                <a:gd name="connsiteY6" fmla="*/ 1451040 h 1540443"/>
                <a:gd name="connsiteX7" fmla="*/ 320027 w 3451898"/>
                <a:gd name="connsiteY7" fmla="*/ 1451040 h 1540443"/>
                <a:gd name="connsiteX8" fmla="*/ 329414 w 3451898"/>
                <a:gd name="connsiteY8" fmla="*/ 1457260 h 1540443"/>
                <a:gd name="connsiteX9" fmla="*/ 329527 w 3451898"/>
                <a:gd name="connsiteY9" fmla="*/ 1459701 h 1540443"/>
                <a:gd name="connsiteX10" fmla="*/ 367245 w 3451898"/>
                <a:gd name="connsiteY10" fmla="*/ 1506639 h 1540443"/>
                <a:gd name="connsiteX11" fmla="*/ 416977 w 3451898"/>
                <a:gd name="connsiteY11" fmla="*/ 1540306 h 1540443"/>
                <a:gd name="connsiteX12" fmla="*/ 447011 w 3451898"/>
                <a:gd name="connsiteY12" fmla="*/ 1526336 h 1540443"/>
                <a:gd name="connsiteX13" fmla="*/ 460981 w 3451898"/>
                <a:gd name="connsiteY13" fmla="*/ 1520189 h 1540443"/>
                <a:gd name="connsiteX14" fmla="*/ 472855 w 3451898"/>
                <a:gd name="connsiteY14" fmla="*/ 1523263 h 1540443"/>
                <a:gd name="connsiteX15" fmla="*/ 482913 w 3451898"/>
                <a:gd name="connsiteY15" fmla="*/ 1526336 h 1540443"/>
                <a:gd name="connsiteX16" fmla="*/ 498699 w 3451898"/>
                <a:gd name="connsiteY16" fmla="*/ 1514741 h 1540443"/>
                <a:gd name="connsiteX17" fmla="*/ 528873 w 3451898"/>
                <a:gd name="connsiteY17" fmla="*/ 1502308 h 1540443"/>
                <a:gd name="connsiteX18" fmla="*/ 555835 w 3451898"/>
                <a:gd name="connsiteY18" fmla="*/ 1500911 h 1540443"/>
                <a:gd name="connsiteX19" fmla="*/ 575532 w 3451898"/>
                <a:gd name="connsiteY19" fmla="*/ 1496301 h 1540443"/>
                <a:gd name="connsiteX20" fmla="*/ 606265 w 3451898"/>
                <a:gd name="connsiteY20" fmla="*/ 1494765 h 1540443"/>
                <a:gd name="connsiteX21" fmla="*/ 642307 w 3451898"/>
                <a:gd name="connsiteY21" fmla="*/ 1454951 h 1540443"/>
                <a:gd name="connsiteX22" fmla="*/ 659490 w 3451898"/>
                <a:gd name="connsiteY22" fmla="*/ 1421703 h 1540443"/>
                <a:gd name="connsiteX23" fmla="*/ 727662 w 3451898"/>
                <a:gd name="connsiteY23" fmla="*/ 1415138 h 1540443"/>
                <a:gd name="connsiteX24" fmla="*/ 890827 w 3451898"/>
                <a:gd name="connsiteY24" fmla="*/ 1415138 h 1540443"/>
                <a:gd name="connsiteX25" fmla="*/ 894179 w 3451898"/>
                <a:gd name="connsiteY25" fmla="*/ 1408013 h 1540443"/>
                <a:gd name="connsiteX26" fmla="*/ 1034575 w 3451898"/>
                <a:gd name="connsiteY26" fmla="*/ 1413042 h 1540443"/>
                <a:gd name="connsiteX27" fmla="*/ 1296226 w 3451898"/>
                <a:gd name="connsiteY27" fmla="*/ 1399073 h 1540443"/>
                <a:gd name="connsiteX28" fmla="*/ 1300836 w 3451898"/>
                <a:gd name="connsiteY28" fmla="*/ 1393205 h 1540443"/>
                <a:gd name="connsiteX29" fmla="*/ 1439275 w 3451898"/>
                <a:gd name="connsiteY29" fmla="*/ 1389433 h 1540443"/>
                <a:gd name="connsiteX30" fmla="*/ 1462045 w 3451898"/>
                <a:gd name="connsiteY30" fmla="*/ 1387478 h 1540443"/>
                <a:gd name="connsiteX31" fmla="*/ 1469868 w 3451898"/>
                <a:gd name="connsiteY31" fmla="*/ 1381750 h 1540443"/>
                <a:gd name="connsiteX32" fmla="*/ 1533710 w 3451898"/>
                <a:gd name="connsiteY32" fmla="*/ 1381052 h 1540443"/>
                <a:gd name="connsiteX33" fmla="*/ 1537482 w 3451898"/>
                <a:gd name="connsiteY33" fmla="*/ 1381052 h 1540443"/>
                <a:gd name="connsiteX34" fmla="*/ 1589030 w 3451898"/>
                <a:gd name="connsiteY34" fmla="*/ 1381052 h 1540443"/>
                <a:gd name="connsiteX35" fmla="*/ 1673546 w 3451898"/>
                <a:gd name="connsiteY35" fmla="*/ 1367920 h 1540443"/>
                <a:gd name="connsiteX36" fmla="*/ 2322994 w 3451898"/>
                <a:gd name="connsiteY36" fmla="*/ 1306594 h 1540443"/>
                <a:gd name="connsiteX37" fmla="*/ 2451515 w 3451898"/>
                <a:gd name="connsiteY37" fmla="*/ 1289271 h 1540443"/>
                <a:gd name="connsiteX38" fmla="*/ 2457243 w 3451898"/>
                <a:gd name="connsiteY38" fmla="*/ 1293322 h 1540443"/>
                <a:gd name="connsiteX39" fmla="*/ 2578080 w 3451898"/>
                <a:gd name="connsiteY39" fmla="*/ 1336070 h 1540443"/>
                <a:gd name="connsiteX40" fmla="*/ 2712049 w 3451898"/>
                <a:gd name="connsiteY40" fmla="*/ 1352833 h 1540443"/>
                <a:gd name="connsiteX41" fmla="*/ 2798940 w 3451898"/>
                <a:gd name="connsiteY41" fmla="*/ 1334812 h 1540443"/>
                <a:gd name="connsiteX42" fmla="*/ 2867252 w 3451898"/>
                <a:gd name="connsiteY42" fmla="*/ 1308689 h 1540443"/>
                <a:gd name="connsiteX43" fmla="*/ 2927880 w 3451898"/>
                <a:gd name="connsiteY43" fmla="*/ 1272089 h 1540443"/>
                <a:gd name="connsiteX44" fmla="*/ 2965737 w 3451898"/>
                <a:gd name="connsiteY44" fmla="*/ 1251833 h 1540443"/>
                <a:gd name="connsiteX45" fmla="*/ 2987949 w 3451898"/>
                <a:gd name="connsiteY45" fmla="*/ 1250715 h 1540443"/>
                <a:gd name="connsiteX46" fmla="*/ 2987949 w 3451898"/>
                <a:gd name="connsiteY46" fmla="*/ 1247921 h 1540443"/>
                <a:gd name="connsiteX47" fmla="*/ 2973980 w 3451898"/>
                <a:gd name="connsiteY47" fmla="*/ 1247921 h 1540443"/>
                <a:gd name="connsiteX48" fmla="*/ 2987111 w 3451898"/>
                <a:gd name="connsiteY48" fmla="*/ 1242892 h 1540443"/>
                <a:gd name="connsiteX49" fmla="*/ 2994096 w 3451898"/>
                <a:gd name="connsiteY49" fmla="*/ 1239120 h 1540443"/>
                <a:gd name="connsiteX50" fmla="*/ 3137285 w 3451898"/>
                <a:gd name="connsiteY50" fmla="*/ 1236186 h 1540443"/>
                <a:gd name="connsiteX51" fmla="*/ 3150556 w 3451898"/>
                <a:gd name="connsiteY51" fmla="*/ 1230459 h 1540443"/>
                <a:gd name="connsiteX52" fmla="*/ 3156004 w 3451898"/>
                <a:gd name="connsiteY52" fmla="*/ 1235767 h 1540443"/>
                <a:gd name="connsiteX53" fmla="*/ 3167319 w 3451898"/>
                <a:gd name="connsiteY53" fmla="*/ 1224732 h 1540443"/>
                <a:gd name="connsiteX54" fmla="*/ 3216493 w 3451898"/>
                <a:gd name="connsiteY54" fmla="*/ 1233952 h 1540443"/>
                <a:gd name="connsiteX55" fmla="*/ 3226132 w 3451898"/>
                <a:gd name="connsiteY55" fmla="*/ 1225709 h 1540443"/>
                <a:gd name="connsiteX56" fmla="*/ 3246388 w 3451898"/>
                <a:gd name="connsiteY56" fmla="*/ 1223754 h 1540443"/>
                <a:gd name="connsiteX57" fmla="*/ 3396142 w 3451898"/>
                <a:gd name="connsiteY57" fmla="*/ 1220541 h 1540443"/>
                <a:gd name="connsiteX58" fmla="*/ 3402708 w 3451898"/>
                <a:gd name="connsiteY58" fmla="*/ 1218026 h 1540443"/>
                <a:gd name="connsiteX59" fmla="*/ 3413185 w 3451898"/>
                <a:gd name="connsiteY59" fmla="*/ 1209784 h 1540443"/>
                <a:gd name="connsiteX60" fmla="*/ 3439727 w 3451898"/>
                <a:gd name="connsiteY60" fmla="*/ 1198329 h 1540443"/>
                <a:gd name="connsiteX61" fmla="*/ 3425758 w 3451898"/>
                <a:gd name="connsiteY61" fmla="*/ 1193439 h 1540443"/>
                <a:gd name="connsiteX62" fmla="*/ 3451741 w 3451898"/>
                <a:gd name="connsiteY62" fmla="*/ 1189109 h 1540443"/>
                <a:gd name="connsiteX63" fmla="*/ 3451043 w 3451898"/>
                <a:gd name="connsiteY63" fmla="*/ 1185896 h 1540443"/>
                <a:gd name="connsiteX64" fmla="*/ 3423103 w 3451898"/>
                <a:gd name="connsiteY64" fmla="*/ 1184638 h 1540443"/>
                <a:gd name="connsiteX65" fmla="*/ 3423103 w 3451898"/>
                <a:gd name="connsiteY65" fmla="*/ 1182962 h 1540443"/>
                <a:gd name="connsiteX66" fmla="*/ 3444477 w 3451898"/>
                <a:gd name="connsiteY66" fmla="*/ 1181426 h 1540443"/>
                <a:gd name="connsiteX67" fmla="*/ 3444477 w 3451898"/>
                <a:gd name="connsiteY67" fmla="*/ 1178073 h 1540443"/>
                <a:gd name="connsiteX68" fmla="*/ 3334396 w 3451898"/>
                <a:gd name="connsiteY68" fmla="*/ 1173742 h 1540443"/>
                <a:gd name="connsiteX69" fmla="*/ 3334396 w 3451898"/>
                <a:gd name="connsiteY69" fmla="*/ 1169691 h 1540443"/>
                <a:gd name="connsiteX70" fmla="*/ 3405083 w 3451898"/>
                <a:gd name="connsiteY70" fmla="*/ 1169691 h 1540443"/>
                <a:gd name="connsiteX71" fmla="*/ 3405083 w 3451898"/>
                <a:gd name="connsiteY71" fmla="*/ 1166059 h 1540443"/>
                <a:gd name="connsiteX72" fmla="*/ 3376026 w 3451898"/>
                <a:gd name="connsiteY72" fmla="*/ 1163125 h 1540443"/>
                <a:gd name="connsiteX73" fmla="*/ 3429669 w 3451898"/>
                <a:gd name="connsiteY73" fmla="*/ 1156699 h 1540443"/>
                <a:gd name="connsiteX74" fmla="*/ 3429669 w 3451898"/>
                <a:gd name="connsiteY74" fmla="*/ 1152508 h 1540443"/>
                <a:gd name="connsiteX75" fmla="*/ 3395863 w 3451898"/>
                <a:gd name="connsiteY75" fmla="*/ 1148457 h 1540443"/>
                <a:gd name="connsiteX76" fmla="*/ 3395863 w 3451898"/>
                <a:gd name="connsiteY76" fmla="*/ 1145104 h 1540443"/>
                <a:gd name="connsiteX77" fmla="*/ 3432323 w 3451898"/>
                <a:gd name="connsiteY77" fmla="*/ 1145105 h 1540443"/>
                <a:gd name="connsiteX78" fmla="*/ 3432323 w 3451898"/>
                <a:gd name="connsiteY78" fmla="*/ 1140634 h 1540443"/>
                <a:gd name="connsiteX79" fmla="*/ 3395723 w 3451898"/>
                <a:gd name="connsiteY79" fmla="*/ 1135885 h 1540443"/>
                <a:gd name="connsiteX80" fmla="*/ 3359961 w 3451898"/>
                <a:gd name="connsiteY80" fmla="*/ 1134068 h 1540443"/>
                <a:gd name="connsiteX81" fmla="*/ 3415839 w 3451898"/>
                <a:gd name="connsiteY81" fmla="*/ 1131833 h 1540443"/>
                <a:gd name="connsiteX82" fmla="*/ 3370997 w 3451898"/>
                <a:gd name="connsiteY82" fmla="*/ 1112136 h 1540443"/>
                <a:gd name="connsiteX83" fmla="*/ 3113816 w 3451898"/>
                <a:gd name="connsiteY83" fmla="*/ 1118702 h 1540443"/>
                <a:gd name="connsiteX84" fmla="*/ 3168577 w 3451898"/>
                <a:gd name="connsiteY84" fmla="*/ 1051229 h 1540443"/>
                <a:gd name="connsiteX85" fmla="*/ 3190509 w 3451898"/>
                <a:gd name="connsiteY85" fmla="*/ 1017562 h 1540443"/>
                <a:gd name="connsiteX86" fmla="*/ 3282709 w 3451898"/>
                <a:gd name="connsiteY86" fmla="*/ 801032 h 1540443"/>
                <a:gd name="connsiteX87" fmla="*/ 3312883 w 3451898"/>
                <a:gd name="connsiteY87" fmla="*/ 719869 h 1540443"/>
                <a:gd name="connsiteX88" fmla="*/ 3323919 w 3451898"/>
                <a:gd name="connsiteY88" fmla="*/ 686621 h 1540443"/>
                <a:gd name="connsiteX89" fmla="*/ 3340543 w 3451898"/>
                <a:gd name="connsiteY89" fmla="*/ 622360 h 1540443"/>
                <a:gd name="connsiteX90" fmla="*/ 3371695 w 3451898"/>
                <a:gd name="connsiteY90" fmla="*/ 505854 h 1540443"/>
                <a:gd name="connsiteX91" fmla="*/ 3406200 w 3451898"/>
                <a:gd name="connsiteY91" fmla="*/ 383759 h 1540443"/>
                <a:gd name="connsiteX92" fmla="*/ 3412068 w 3451898"/>
                <a:gd name="connsiteY92" fmla="*/ 320057 h 1540443"/>
                <a:gd name="connsiteX93" fmla="*/ 3421288 w 3451898"/>
                <a:gd name="connsiteY93" fmla="*/ 252584 h 1540443"/>
                <a:gd name="connsiteX94" fmla="*/ 3423942 w 3451898"/>
                <a:gd name="connsiteY94" fmla="*/ 234284 h 1540443"/>
                <a:gd name="connsiteX95" fmla="*/ 3412905 w 3451898"/>
                <a:gd name="connsiteY95" fmla="*/ 193213 h 1540443"/>
                <a:gd name="connsiteX96" fmla="*/ 3387481 w 3451898"/>
                <a:gd name="connsiteY96" fmla="*/ 193213 h 1540443"/>
                <a:gd name="connsiteX97" fmla="*/ 3378401 w 3451898"/>
                <a:gd name="connsiteY97" fmla="*/ 193213 h 1540443"/>
                <a:gd name="connsiteX98" fmla="*/ 3339984 w 3451898"/>
                <a:gd name="connsiteY98" fmla="*/ 183435 h 1540443"/>
                <a:gd name="connsiteX99" fmla="*/ 3322243 w 3451898"/>
                <a:gd name="connsiteY99" fmla="*/ 154378 h 1540443"/>
                <a:gd name="connsiteX100" fmla="*/ 3267482 w 3451898"/>
                <a:gd name="connsiteY100" fmla="*/ 110094 h 1540443"/>
                <a:gd name="connsiteX101" fmla="*/ 3208390 w 3451898"/>
                <a:gd name="connsiteY101" fmla="*/ 89558 h 1540443"/>
                <a:gd name="connsiteX102" fmla="*/ 3188693 w 3451898"/>
                <a:gd name="connsiteY102" fmla="*/ 94168 h 1540443"/>
                <a:gd name="connsiteX103" fmla="*/ 3147622 w 3451898"/>
                <a:gd name="connsiteY103" fmla="*/ 105344 h 1540443"/>
                <a:gd name="connsiteX104" fmla="*/ 3063804 w 3451898"/>
                <a:gd name="connsiteY104" fmla="*/ 297986 h 1540443"/>
                <a:gd name="connsiteX105" fmla="*/ 2898124 w 3451898"/>
                <a:gd name="connsiteY105" fmla="*/ 849507 h 1540443"/>
                <a:gd name="connsiteX106" fmla="*/ 2807182 w 3451898"/>
                <a:gd name="connsiteY106" fmla="*/ 1021613 h 1540443"/>
                <a:gd name="connsiteX107" fmla="*/ 2718615 w 3451898"/>
                <a:gd name="connsiteY107" fmla="*/ 1059750 h 1540443"/>
                <a:gd name="connsiteX108" fmla="*/ 2707858 w 3451898"/>
                <a:gd name="connsiteY108" fmla="*/ 1059750 h 1540443"/>
                <a:gd name="connsiteX109" fmla="*/ 2636613 w 3451898"/>
                <a:gd name="connsiteY109" fmla="*/ 1048993 h 1540443"/>
                <a:gd name="connsiteX110" fmla="*/ 2612445 w 3451898"/>
                <a:gd name="connsiteY110" fmla="*/ 1017562 h 1540443"/>
                <a:gd name="connsiteX111" fmla="*/ 2598476 w 3451898"/>
                <a:gd name="connsiteY111" fmla="*/ 983895 h 1540443"/>
                <a:gd name="connsiteX112" fmla="*/ 2600012 w 3451898"/>
                <a:gd name="connsiteY112" fmla="*/ 978307 h 1540443"/>
                <a:gd name="connsiteX113" fmla="*/ 2595821 w 3451898"/>
                <a:gd name="connsiteY113" fmla="*/ 965874 h 1540443"/>
                <a:gd name="connsiteX114" fmla="*/ 2588976 w 3451898"/>
                <a:gd name="connsiteY114" fmla="*/ 939052 h 1540443"/>
                <a:gd name="connsiteX115" fmla="*/ 2588976 w 3451898"/>
                <a:gd name="connsiteY115" fmla="*/ 910135 h 1540443"/>
                <a:gd name="connsiteX116" fmla="*/ 2604203 w 3451898"/>
                <a:gd name="connsiteY116" fmla="*/ 748227 h 1540443"/>
                <a:gd name="connsiteX117" fmla="*/ 2609791 w 3451898"/>
                <a:gd name="connsiteY117" fmla="*/ 715259 h 1540443"/>
                <a:gd name="connsiteX118" fmla="*/ 2650722 w 3451898"/>
                <a:gd name="connsiteY118" fmla="*/ 563967 h 1540443"/>
                <a:gd name="connsiteX119" fmla="*/ 2657707 w 3451898"/>
                <a:gd name="connsiteY119" fmla="*/ 523735 h 1540443"/>
                <a:gd name="connsiteX120" fmla="*/ 2716100 w 3451898"/>
                <a:gd name="connsiteY120" fmla="*/ 283597 h 1540443"/>
                <a:gd name="connsiteX121" fmla="*/ 2751303 w 3451898"/>
                <a:gd name="connsiteY121" fmla="*/ 120711 h 1540443"/>
                <a:gd name="connsiteX122" fmla="*/ 2728673 w 3451898"/>
                <a:gd name="connsiteY122" fmla="*/ 103668 h 1540443"/>
                <a:gd name="connsiteX123" fmla="*/ 2586601 w 3451898"/>
                <a:gd name="connsiteY123" fmla="*/ 52120 h 1540443"/>
                <a:gd name="connsiteX124" fmla="*/ 2481829 w 3451898"/>
                <a:gd name="connsiteY124" fmla="*/ 18593 h 1540443"/>
                <a:gd name="connsiteX125" fmla="*/ 2455566 w 3451898"/>
                <a:gd name="connsiteY125" fmla="*/ 36194 h 1540443"/>
                <a:gd name="connsiteX126" fmla="*/ 2339199 w 3451898"/>
                <a:gd name="connsiteY126" fmla="*/ 455284 h 1540443"/>
                <a:gd name="connsiteX127" fmla="*/ 2278431 w 3451898"/>
                <a:gd name="connsiteY127" fmla="*/ 826038 h 1540443"/>
                <a:gd name="connsiteX128" fmla="*/ 2276615 w 3451898"/>
                <a:gd name="connsiteY128" fmla="*/ 934722 h 1540443"/>
                <a:gd name="connsiteX129" fmla="*/ 2326626 w 3451898"/>
                <a:gd name="connsiteY129" fmla="*/ 1149575 h 1540443"/>
                <a:gd name="connsiteX130" fmla="*/ 2109259 w 3451898"/>
                <a:gd name="connsiteY130" fmla="*/ 1157957 h 1540443"/>
                <a:gd name="connsiteX131" fmla="*/ 1986466 w 3451898"/>
                <a:gd name="connsiteY131" fmla="*/ 1167037 h 1540443"/>
                <a:gd name="connsiteX132" fmla="*/ 2092216 w 3451898"/>
                <a:gd name="connsiteY132" fmla="*/ 1013371 h 1540443"/>
                <a:gd name="connsiteX133" fmla="*/ 2126023 w 3451898"/>
                <a:gd name="connsiteY133" fmla="*/ 929553 h 1540443"/>
                <a:gd name="connsiteX134" fmla="*/ 2209841 w 3451898"/>
                <a:gd name="connsiteY134" fmla="*/ 694583 h 1540443"/>
                <a:gd name="connsiteX135" fmla="*/ 2227722 w 3451898"/>
                <a:gd name="connsiteY135" fmla="*/ 495376 h 1540443"/>
                <a:gd name="connsiteX136" fmla="*/ 2187768 w 3451898"/>
                <a:gd name="connsiteY136" fmla="*/ 278288 h 1540443"/>
                <a:gd name="connsiteX137" fmla="*/ 2078386 w 3451898"/>
                <a:gd name="connsiteY137" fmla="*/ 122667 h 1540443"/>
                <a:gd name="connsiteX138" fmla="*/ 1857107 w 3451898"/>
                <a:gd name="connsiteY138" fmla="*/ 7277 h 1540443"/>
                <a:gd name="connsiteX139" fmla="*/ 1787259 w 3451898"/>
                <a:gd name="connsiteY139" fmla="*/ -127 h 1540443"/>
                <a:gd name="connsiteX140" fmla="*/ 1728167 w 3451898"/>
                <a:gd name="connsiteY140" fmla="*/ 13843 h 1540443"/>
                <a:gd name="connsiteX141" fmla="*/ 1476714 w 3451898"/>
                <a:gd name="connsiteY141" fmla="*/ 205925 h 1540443"/>
                <a:gd name="connsiteX142" fmla="*/ 1204585 w 3451898"/>
                <a:gd name="connsiteY142" fmla="*/ 764711 h 1540443"/>
                <a:gd name="connsiteX143" fmla="*/ 1190615 w 3451898"/>
                <a:gd name="connsiteY143" fmla="*/ 988225 h 1540443"/>
                <a:gd name="connsiteX144" fmla="*/ 1202909 w 3451898"/>
                <a:gd name="connsiteY144" fmla="*/ 1088947 h 1540443"/>
                <a:gd name="connsiteX145" fmla="*/ 1246075 w 3451898"/>
                <a:gd name="connsiteY145" fmla="*/ 1200704 h 1540443"/>
                <a:gd name="connsiteX146" fmla="*/ 766497 w 3451898"/>
                <a:gd name="connsiteY146" fmla="*/ 1216909 h 1540443"/>
                <a:gd name="connsiteX147" fmla="*/ 816788 w 3451898"/>
                <a:gd name="connsiteY147" fmla="*/ 1115210 h 1540443"/>
                <a:gd name="connsiteX148" fmla="*/ 896415 w 3451898"/>
                <a:gd name="connsiteY148" fmla="*/ 971741 h 1540443"/>
                <a:gd name="connsiteX149" fmla="*/ 939022 w 3451898"/>
                <a:gd name="connsiteY149" fmla="*/ 900775 h 1540443"/>
                <a:gd name="connsiteX150" fmla="*/ 979953 w 3451898"/>
                <a:gd name="connsiteY150" fmla="*/ 833582 h 1540443"/>
                <a:gd name="connsiteX151" fmla="*/ 1051897 w 3451898"/>
                <a:gd name="connsiteY151" fmla="*/ 717633 h 1540443"/>
                <a:gd name="connsiteX152" fmla="*/ 1121745 w 3451898"/>
                <a:gd name="connsiteY152" fmla="*/ 601685 h 1540443"/>
                <a:gd name="connsiteX153" fmla="*/ 1215202 w 3451898"/>
                <a:gd name="connsiteY153" fmla="*/ 463945 h 1540443"/>
                <a:gd name="connsiteX154" fmla="*/ 1262559 w 3451898"/>
                <a:gd name="connsiteY154" fmla="*/ 379149 h 1540443"/>
                <a:gd name="connsiteX155" fmla="*/ 1276528 w 3451898"/>
                <a:gd name="connsiteY155" fmla="*/ 348556 h 1540443"/>
                <a:gd name="connsiteX156" fmla="*/ 1290498 w 3451898"/>
                <a:gd name="connsiteY156" fmla="*/ 319778 h 1540443"/>
                <a:gd name="connsiteX157" fmla="*/ 1307122 w 3451898"/>
                <a:gd name="connsiteY157" fmla="*/ 293655 h 1540443"/>
                <a:gd name="connsiteX158" fmla="*/ 1335760 w 3451898"/>
                <a:gd name="connsiteY158" fmla="*/ 250489 h 1540443"/>
                <a:gd name="connsiteX159" fmla="*/ 1351266 w 3451898"/>
                <a:gd name="connsiteY159" fmla="*/ 198941 h 1540443"/>
                <a:gd name="connsiteX160" fmla="*/ 1357273 w 3451898"/>
                <a:gd name="connsiteY160" fmla="*/ 173376 h 1540443"/>
                <a:gd name="connsiteX161" fmla="*/ 1361743 w 3451898"/>
                <a:gd name="connsiteY161" fmla="*/ 154936 h 1540443"/>
                <a:gd name="connsiteX162" fmla="*/ 1226517 w 3451898"/>
                <a:gd name="connsiteY162" fmla="*/ 94867 h 1540443"/>
                <a:gd name="connsiteX163" fmla="*/ 1092409 w 3451898"/>
                <a:gd name="connsiteY163" fmla="*/ 56450 h 1540443"/>
                <a:gd name="connsiteX164" fmla="*/ 1081652 w 3451898"/>
                <a:gd name="connsiteY164" fmla="*/ 58825 h 1540443"/>
                <a:gd name="connsiteX165" fmla="*/ 952293 w 3451898"/>
                <a:gd name="connsiteY165" fmla="*/ 257334 h 1540443"/>
                <a:gd name="connsiteX166" fmla="*/ 826566 w 3451898"/>
                <a:gd name="connsiteY166" fmla="*/ 430278 h 1540443"/>
                <a:gd name="connsiteX167" fmla="*/ 824634 w 3451898"/>
                <a:gd name="connsiteY167" fmla="*/ 428904 h 1540443"/>
                <a:gd name="connsiteX168" fmla="*/ 824610 w 3451898"/>
                <a:gd name="connsiteY168" fmla="*/ 428601 h 1540443"/>
                <a:gd name="connsiteX169" fmla="*/ 814133 w 3451898"/>
                <a:gd name="connsiteY169" fmla="*/ 329557 h 1540443"/>
                <a:gd name="connsiteX170" fmla="*/ 802678 w 3451898"/>
                <a:gd name="connsiteY170" fmla="*/ 246857 h 1540443"/>
                <a:gd name="connsiteX171" fmla="*/ 800024 w 3451898"/>
                <a:gd name="connsiteY171" fmla="*/ 230652 h 1540443"/>
                <a:gd name="connsiteX172" fmla="*/ 786055 w 3451898"/>
                <a:gd name="connsiteY172" fmla="*/ 215006 h 1540443"/>
                <a:gd name="connsiteX173" fmla="*/ 768593 w 3451898"/>
                <a:gd name="connsiteY173" fmla="*/ 190559 h 1540443"/>
                <a:gd name="connsiteX174" fmla="*/ 767195 w 3451898"/>
                <a:gd name="connsiteY174" fmla="*/ 165274 h 1540443"/>
                <a:gd name="connsiteX175" fmla="*/ 632668 w 3451898"/>
                <a:gd name="connsiteY175" fmla="*/ 117777 h 1540443"/>
                <a:gd name="connsiteX176" fmla="*/ 487384 w 3451898"/>
                <a:gd name="connsiteY176" fmla="*/ 72655 h 1540443"/>
                <a:gd name="connsiteX177" fmla="*/ 481936 w 3451898"/>
                <a:gd name="connsiteY177" fmla="*/ 109116 h 1540443"/>
                <a:gd name="connsiteX178" fmla="*/ 487943 w 3451898"/>
                <a:gd name="connsiteY178" fmla="*/ 192096 h 1540443"/>
                <a:gd name="connsiteX179" fmla="*/ 540329 w 3451898"/>
                <a:gd name="connsiteY179" fmla="*/ 830369 h 1540443"/>
                <a:gd name="connsiteX180" fmla="*/ 543681 w 3451898"/>
                <a:gd name="connsiteY180" fmla="*/ 897283 h 1540443"/>
                <a:gd name="connsiteX181" fmla="*/ 499398 w 3451898"/>
                <a:gd name="connsiteY181" fmla="*/ 986409 h 1540443"/>
                <a:gd name="connsiteX182" fmla="*/ 404963 w 3451898"/>
                <a:gd name="connsiteY182" fmla="*/ 1159633 h 1540443"/>
                <a:gd name="connsiteX183" fmla="*/ 373391 w 3451898"/>
                <a:gd name="connsiteY183" fmla="*/ 1217328 h 1540443"/>
                <a:gd name="connsiteX184" fmla="*/ 242915 w 3451898"/>
                <a:gd name="connsiteY184" fmla="*/ 1223754 h 1540443"/>
                <a:gd name="connsiteX185" fmla="*/ 217770 w 3451898"/>
                <a:gd name="connsiteY185" fmla="*/ 1231576 h 1540443"/>
                <a:gd name="connsiteX186" fmla="*/ 60332 w 3451898"/>
                <a:gd name="connsiteY186" fmla="*/ 1242054 h 1540443"/>
                <a:gd name="connsiteX187" fmla="*/ 60332 w 3451898"/>
                <a:gd name="connsiteY187" fmla="*/ 1238003 h 1540443"/>
                <a:gd name="connsiteX188" fmla="*/ 223637 w 3451898"/>
                <a:gd name="connsiteY188" fmla="*/ 1225290 h 1540443"/>
                <a:gd name="connsiteX189" fmla="*/ 223637 w 3451898"/>
                <a:gd name="connsiteY189" fmla="*/ 1220820 h 1540443"/>
                <a:gd name="connsiteX190" fmla="*/ 113277 w 3451898"/>
                <a:gd name="connsiteY190" fmla="*/ 1227246 h 1540443"/>
                <a:gd name="connsiteX191" fmla="*/ 55023 w 3451898"/>
                <a:gd name="connsiteY191" fmla="*/ 1226408 h 1540443"/>
                <a:gd name="connsiteX192" fmla="*/ 49994 w 3451898"/>
                <a:gd name="connsiteY192" fmla="*/ 1231157 h 1540443"/>
                <a:gd name="connsiteX193" fmla="*/ 43987 w 3451898"/>
                <a:gd name="connsiteY193" fmla="*/ 1254487 h 1540443"/>
                <a:gd name="connsiteX194" fmla="*/ 30018 w 3451898"/>
                <a:gd name="connsiteY194" fmla="*/ 1272228 h 1540443"/>
                <a:gd name="connsiteX195" fmla="*/ 25268 w 3451898"/>
                <a:gd name="connsiteY195" fmla="*/ 1271390 h 1540443"/>
                <a:gd name="connsiteX196" fmla="*/ 10460 w 3451898"/>
                <a:gd name="connsiteY196" fmla="*/ 1287176 h 1540443"/>
                <a:gd name="connsiteX197" fmla="*/ 1100 w 3451898"/>
                <a:gd name="connsiteY197" fmla="*/ 1329085 h 1540443"/>
                <a:gd name="connsiteX198" fmla="*/ 10041 w 3451898"/>
                <a:gd name="connsiteY198" fmla="*/ 1364987 h 1540443"/>
                <a:gd name="connsiteX199" fmla="*/ 1474478 w 3451898"/>
                <a:gd name="connsiteY199" fmla="*/ 963080 h 1540443"/>
                <a:gd name="connsiteX200" fmla="*/ 1511219 w 3451898"/>
                <a:gd name="connsiteY200" fmla="*/ 865293 h 1540443"/>
                <a:gd name="connsiteX201" fmla="*/ 1518483 w 3451898"/>
                <a:gd name="connsiteY201" fmla="*/ 832324 h 1540443"/>
                <a:gd name="connsiteX202" fmla="*/ 1523372 w 3451898"/>
                <a:gd name="connsiteY202" fmla="*/ 821149 h 1540443"/>
                <a:gd name="connsiteX203" fmla="*/ 1530217 w 3451898"/>
                <a:gd name="connsiteY203" fmla="*/ 813605 h 1540443"/>
                <a:gd name="connsiteX204" fmla="*/ 1537342 w 3451898"/>
                <a:gd name="connsiteY204" fmla="*/ 809554 h 1540443"/>
                <a:gd name="connsiteX205" fmla="*/ 1536364 w 3451898"/>
                <a:gd name="connsiteY205" fmla="*/ 789717 h 1540443"/>
                <a:gd name="connsiteX206" fmla="*/ 1533989 w 3451898"/>
                <a:gd name="connsiteY206" fmla="*/ 780776 h 1540443"/>
                <a:gd name="connsiteX207" fmla="*/ 1542231 w 3451898"/>
                <a:gd name="connsiteY207" fmla="*/ 746830 h 1540443"/>
                <a:gd name="connsiteX208" fmla="*/ 1561649 w 3451898"/>
                <a:gd name="connsiteY208" fmla="*/ 718891 h 1540443"/>
                <a:gd name="connsiteX209" fmla="*/ 1571428 w 3451898"/>
                <a:gd name="connsiteY209" fmla="*/ 696679 h 1540443"/>
                <a:gd name="connsiteX210" fmla="*/ 1588890 w 3451898"/>
                <a:gd name="connsiteY210" fmla="*/ 646947 h 1540443"/>
                <a:gd name="connsiteX211" fmla="*/ 1615432 w 3451898"/>
                <a:gd name="connsiteY211" fmla="*/ 600289 h 1540443"/>
                <a:gd name="connsiteX212" fmla="*/ 1634990 w 3451898"/>
                <a:gd name="connsiteY212" fmla="*/ 557681 h 1540443"/>
                <a:gd name="connsiteX213" fmla="*/ 1729006 w 3451898"/>
                <a:gd name="connsiteY213" fmla="*/ 413515 h 1540443"/>
                <a:gd name="connsiteX214" fmla="*/ 1839505 w 3451898"/>
                <a:gd name="connsiteY214" fmla="*/ 308183 h 1540443"/>
                <a:gd name="connsiteX215" fmla="*/ 1876804 w 3451898"/>
                <a:gd name="connsiteY215" fmla="*/ 294214 h 1540443"/>
                <a:gd name="connsiteX216" fmla="*/ 1920948 w 3451898"/>
                <a:gd name="connsiteY216" fmla="*/ 342688 h 1540443"/>
                <a:gd name="connsiteX217" fmla="*/ 1958945 w 3451898"/>
                <a:gd name="connsiteY217" fmla="*/ 485598 h 1540443"/>
                <a:gd name="connsiteX218" fmla="*/ 1883090 w 3451898"/>
                <a:gd name="connsiteY218" fmla="*/ 808157 h 1540443"/>
                <a:gd name="connsiteX219" fmla="*/ 1723976 w 3451898"/>
                <a:gd name="connsiteY219" fmla="*/ 1079727 h 1540443"/>
                <a:gd name="connsiteX220" fmla="*/ 1572266 w 3451898"/>
                <a:gd name="connsiteY220" fmla="*/ 1180727 h 1540443"/>
                <a:gd name="connsiteX221" fmla="*/ 1530357 w 3451898"/>
                <a:gd name="connsiteY221" fmla="*/ 1173882 h 1540443"/>
                <a:gd name="connsiteX222" fmla="*/ 1485654 w 3451898"/>
                <a:gd name="connsiteY222" fmla="*/ 1078330 h 1540443"/>
                <a:gd name="connsiteX223" fmla="*/ 1475736 w 3451898"/>
                <a:gd name="connsiteY223" fmla="*/ 1026363 h 1540443"/>
                <a:gd name="connsiteX224" fmla="*/ 1465817 w 3451898"/>
                <a:gd name="connsiteY224" fmla="*/ 1008761 h 1540443"/>
                <a:gd name="connsiteX225" fmla="*/ 1474478 w 3451898"/>
                <a:gd name="connsiteY225" fmla="*/ 963080 h 154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451898" h="1540443">
                  <a:moveTo>
                    <a:pt x="10041" y="1364987"/>
                  </a:moveTo>
                  <a:cubicBezTo>
                    <a:pt x="16327" y="1369178"/>
                    <a:pt x="22753" y="1372111"/>
                    <a:pt x="29040" y="1375743"/>
                  </a:cubicBezTo>
                  <a:cubicBezTo>
                    <a:pt x="26525" y="1398653"/>
                    <a:pt x="91903" y="1387897"/>
                    <a:pt x="102520" y="1389713"/>
                  </a:cubicBezTo>
                  <a:cubicBezTo>
                    <a:pt x="116490" y="1391669"/>
                    <a:pt x="158399" y="1396698"/>
                    <a:pt x="172368" y="1398234"/>
                  </a:cubicBezTo>
                  <a:cubicBezTo>
                    <a:pt x="170552" y="1427012"/>
                    <a:pt x="42032" y="1431901"/>
                    <a:pt x="53766" y="1438467"/>
                  </a:cubicBezTo>
                  <a:cubicBezTo>
                    <a:pt x="74537" y="1450174"/>
                    <a:pt x="97828" y="1456691"/>
                    <a:pt x="121659" y="1457466"/>
                  </a:cubicBezTo>
                  <a:cubicBezTo>
                    <a:pt x="172508" y="1458164"/>
                    <a:pt x="268898" y="1452576"/>
                    <a:pt x="320027" y="1451040"/>
                  </a:cubicBezTo>
                  <a:lnTo>
                    <a:pt x="320027" y="1451040"/>
                  </a:lnTo>
                  <a:cubicBezTo>
                    <a:pt x="324337" y="1450165"/>
                    <a:pt x="328540" y="1452951"/>
                    <a:pt x="329414" y="1457260"/>
                  </a:cubicBezTo>
                  <a:cubicBezTo>
                    <a:pt x="329577" y="1458063"/>
                    <a:pt x="329615" y="1458886"/>
                    <a:pt x="329527" y="1459701"/>
                  </a:cubicBezTo>
                  <a:cubicBezTo>
                    <a:pt x="329527" y="1468083"/>
                    <a:pt x="342099" y="1483729"/>
                    <a:pt x="367245" y="1506639"/>
                  </a:cubicBezTo>
                  <a:cubicBezTo>
                    <a:pt x="391971" y="1529549"/>
                    <a:pt x="409154" y="1540725"/>
                    <a:pt x="416977" y="1540306"/>
                  </a:cubicBezTo>
                  <a:cubicBezTo>
                    <a:pt x="428270" y="1539142"/>
                    <a:pt x="438846" y="1534223"/>
                    <a:pt x="447011" y="1526336"/>
                  </a:cubicBezTo>
                  <a:cubicBezTo>
                    <a:pt x="450903" y="1522865"/>
                    <a:pt x="455793" y="1520714"/>
                    <a:pt x="460981" y="1520189"/>
                  </a:cubicBezTo>
                  <a:cubicBezTo>
                    <a:pt x="465137" y="1520176"/>
                    <a:pt x="469227" y="1521234"/>
                    <a:pt x="472855" y="1523263"/>
                  </a:cubicBezTo>
                  <a:cubicBezTo>
                    <a:pt x="475926" y="1525049"/>
                    <a:pt x="479368" y="1526100"/>
                    <a:pt x="482913" y="1526336"/>
                  </a:cubicBezTo>
                  <a:cubicBezTo>
                    <a:pt x="486545" y="1526336"/>
                    <a:pt x="491854" y="1522285"/>
                    <a:pt x="498699" y="1514741"/>
                  </a:cubicBezTo>
                  <a:cubicBezTo>
                    <a:pt x="508897" y="1502029"/>
                    <a:pt x="518955" y="1497978"/>
                    <a:pt x="528873" y="1502308"/>
                  </a:cubicBezTo>
                  <a:cubicBezTo>
                    <a:pt x="537145" y="1507984"/>
                    <a:pt x="548194" y="1507412"/>
                    <a:pt x="555835" y="1500911"/>
                  </a:cubicBezTo>
                  <a:cubicBezTo>
                    <a:pt x="562727" y="1493368"/>
                    <a:pt x="569292" y="1491831"/>
                    <a:pt x="575532" y="1496301"/>
                  </a:cubicBezTo>
                  <a:cubicBezTo>
                    <a:pt x="585616" y="1499595"/>
                    <a:pt x="596561" y="1499048"/>
                    <a:pt x="606265" y="1494765"/>
                  </a:cubicBezTo>
                  <a:cubicBezTo>
                    <a:pt x="623938" y="1487996"/>
                    <a:pt x="637325" y="1473208"/>
                    <a:pt x="642307" y="1454951"/>
                  </a:cubicBezTo>
                  <a:cubicBezTo>
                    <a:pt x="647277" y="1443493"/>
                    <a:pt x="653018" y="1432385"/>
                    <a:pt x="659490" y="1421703"/>
                  </a:cubicBezTo>
                  <a:cubicBezTo>
                    <a:pt x="696090" y="1418351"/>
                    <a:pt x="722912" y="1415836"/>
                    <a:pt x="727662" y="1415138"/>
                  </a:cubicBezTo>
                  <a:cubicBezTo>
                    <a:pt x="785216" y="1408991"/>
                    <a:pt x="833272" y="1421703"/>
                    <a:pt x="890827" y="1415138"/>
                  </a:cubicBezTo>
                  <a:lnTo>
                    <a:pt x="894179" y="1408013"/>
                  </a:lnTo>
                  <a:cubicBezTo>
                    <a:pt x="939441" y="1409410"/>
                    <a:pt x="986519" y="1411506"/>
                    <a:pt x="1034575" y="1413042"/>
                  </a:cubicBezTo>
                  <a:cubicBezTo>
                    <a:pt x="1122304" y="1408944"/>
                    <a:pt x="1209521" y="1404288"/>
                    <a:pt x="1296226" y="1399073"/>
                  </a:cubicBezTo>
                  <a:cubicBezTo>
                    <a:pt x="1293711" y="1396698"/>
                    <a:pt x="1292314" y="1394463"/>
                    <a:pt x="1300836" y="1393205"/>
                  </a:cubicBezTo>
                  <a:cubicBezTo>
                    <a:pt x="1336877" y="1389992"/>
                    <a:pt x="1387308" y="1390691"/>
                    <a:pt x="1439275" y="1389433"/>
                  </a:cubicBezTo>
                  <a:lnTo>
                    <a:pt x="1462045" y="1387478"/>
                  </a:lnTo>
                  <a:cubicBezTo>
                    <a:pt x="1465414" y="1386919"/>
                    <a:pt x="1468318" y="1384793"/>
                    <a:pt x="1469868" y="1381750"/>
                  </a:cubicBezTo>
                  <a:cubicBezTo>
                    <a:pt x="1493338" y="1381750"/>
                    <a:pt x="1514292" y="1381052"/>
                    <a:pt x="1533710" y="1381052"/>
                  </a:cubicBezTo>
                  <a:lnTo>
                    <a:pt x="1537482" y="1381052"/>
                  </a:lnTo>
                  <a:cubicBezTo>
                    <a:pt x="1554653" y="1381942"/>
                    <a:pt x="1571858" y="1381942"/>
                    <a:pt x="1589030" y="1381052"/>
                  </a:cubicBezTo>
                  <a:cubicBezTo>
                    <a:pt x="1617551" y="1379334"/>
                    <a:pt x="1645848" y="1374938"/>
                    <a:pt x="1673546" y="1367920"/>
                  </a:cubicBezTo>
                  <a:cubicBezTo>
                    <a:pt x="1882252" y="1348503"/>
                    <a:pt x="2095289" y="1327827"/>
                    <a:pt x="2322994" y="1306594"/>
                  </a:cubicBezTo>
                  <a:cubicBezTo>
                    <a:pt x="2366021" y="1300307"/>
                    <a:pt x="2409187" y="1294161"/>
                    <a:pt x="2451515" y="1289271"/>
                  </a:cubicBezTo>
                  <a:lnTo>
                    <a:pt x="2457243" y="1293322"/>
                  </a:lnTo>
                  <a:cubicBezTo>
                    <a:pt x="2495322" y="1313159"/>
                    <a:pt x="2535998" y="1327549"/>
                    <a:pt x="2578080" y="1336070"/>
                  </a:cubicBezTo>
                  <a:cubicBezTo>
                    <a:pt x="2621776" y="1347670"/>
                    <a:pt x="2666841" y="1353309"/>
                    <a:pt x="2712049" y="1352833"/>
                  </a:cubicBezTo>
                  <a:cubicBezTo>
                    <a:pt x="2741568" y="1349913"/>
                    <a:pt x="2770694" y="1343872"/>
                    <a:pt x="2798940" y="1334812"/>
                  </a:cubicBezTo>
                  <a:cubicBezTo>
                    <a:pt x="2822810" y="1329309"/>
                    <a:pt x="2845800" y="1320517"/>
                    <a:pt x="2867252" y="1308689"/>
                  </a:cubicBezTo>
                  <a:cubicBezTo>
                    <a:pt x="2886601" y="1295117"/>
                    <a:pt x="2906858" y="1282888"/>
                    <a:pt x="2927880" y="1272089"/>
                  </a:cubicBezTo>
                  <a:cubicBezTo>
                    <a:pt x="2943666" y="1263288"/>
                    <a:pt x="2955819" y="1256582"/>
                    <a:pt x="2965737" y="1251833"/>
                  </a:cubicBezTo>
                  <a:lnTo>
                    <a:pt x="2987949" y="1250715"/>
                  </a:lnTo>
                  <a:lnTo>
                    <a:pt x="2987949" y="1247921"/>
                  </a:lnTo>
                  <a:lnTo>
                    <a:pt x="2973980" y="1247921"/>
                  </a:lnTo>
                  <a:cubicBezTo>
                    <a:pt x="2978107" y="1245654"/>
                    <a:pt x="2982525" y="1243962"/>
                    <a:pt x="2987111" y="1242892"/>
                  </a:cubicBezTo>
                  <a:cubicBezTo>
                    <a:pt x="2989677" y="1242137"/>
                    <a:pt x="2992057" y="1240852"/>
                    <a:pt x="2994096" y="1239120"/>
                  </a:cubicBezTo>
                  <a:cubicBezTo>
                    <a:pt x="3041872" y="1238282"/>
                    <a:pt x="3089508" y="1237304"/>
                    <a:pt x="3137285" y="1236186"/>
                  </a:cubicBezTo>
                  <a:cubicBezTo>
                    <a:pt x="3142007" y="1235060"/>
                    <a:pt x="3146497" y="1233122"/>
                    <a:pt x="3150556" y="1230459"/>
                  </a:cubicBezTo>
                  <a:lnTo>
                    <a:pt x="3156004" y="1235767"/>
                  </a:lnTo>
                  <a:lnTo>
                    <a:pt x="3167319" y="1224732"/>
                  </a:lnTo>
                  <a:cubicBezTo>
                    <a:pt x="3179752" y="1241355"/>
                    <a:pt x="3199310" y="1235488"/>
                    <a:pt x="3216493" y="1233952"/>
                  </a:cubicBezTo>
                  <a:cubicBezTo>
                    <a:pt x="3218570" y="1230102"/>
                    <a:pt x="3222006" y="1227164"/>
                    <a:pt x="3226132" y="1225709"/>
                  </a:cubicBezTo>
                  <a:cubicBezTo>
                    <a:pt x="3232786" y="1224279"/>
                    <a:pt x="3239583" y="1223623"/>
                    <a:pt x="3246388" y="1223754"/>
                  </a:cubicBezTo>
                  <a:cubicBezTo>
                    <a:pt x="3296259" y="1222636"/>
                    <a:pt x="3346270" y="1221798"/>
                    <a:pt x="3396142" y="1220541"/>
                  </a:cubicBezTo>
                  <a:cubicBezTo>
                    <a:pt x="3398489" y="1220197"/>
                    <a:pt x="3400732" y="1219339"/>
                    <a:pt x="3402708" y="1218026"/>
                  </a:cubicBezTo>
                  <a:cubicBezTo>
                    <a:pt x="3398936" y="1208108"/>
                    <a:pt x="3408994" y="1211600"/>
                    <a:pt x="3413185" y="1209784"/>
                  </a:cubicBezTo>
                  <a:lnTo>
                    <a:pt x="3439727" y="1198329"/>
                  </a:lnTo>
                  <a:lnTo>
                    <a:pt x="3425758" y="1193439"/>
                  </a:lnTo>
                  <a:lnTo>
                    <a:pt x="3451741" y="1189109"/>
                  </a:lnTo>
                  <a:lnTo>
                    <a:pt x="3451043" y="1185896"/>
                  </a:lnTo>
                  <a:lnTo>
                    <a:pt x="3423103" y="1184638"/>
                  </a:lnTo>
                  <a:cubicBezTo>
                    <a:pt x="3423172" y="1184082"/>
                    <a:pt x="3423172" y="1183519"/>
                    <a:pt x="3423103" y="1182962"/>
                  </a:cubicBezTo>
                  <a:lnTo>
                    <a:pt x="3444477" y="1181426"/>
                  </a:lnTo>
                  <a:lnTo>
                    <a:pt x="3444477" y="1178073"/>
                  </a:lnTo>
                  <a:lnTo>
                    <a:pt x="3334396" y="1173742"/>
                  </a:lnTo>
                  <a:cubicBezTo>
                    <a:pt x="3334327" y="1172393"/>
                    <a:pt x="3334327" y="1171040"/>
                    <a:pt x="3334396" y="1169691"/>
                  </a:cubicBezTo>
                  <a:lnTo>
                    <a:pt x="3405083" y="1169691"/>
                  </a:lnTo>
                  <a:lnTo>
                    <a:pt x="3405083" y="1166059"/>
                  </a:lnTo>
                  <a:lnTo>
                    <a:pt x="3376026" y="1163125"/>
                  </a:lnTo>
                  <a:lnTo>
                    <a:pt x="3429669" y="1156699"/>
                  </a:lnTo>
                  <a:lnTo>
                    <a:pt x="3429669" y="1152508"/>
                  </a:lnTo>
                  <a:lnTo>
                    <a:pt x="3395863" y="1148457"/>
                  </a:lnTo>
                  <a:cubicBezTo>
                    <a:pt x="3395932" y="1147341"/>
                    <a:pt x="3395932" y="1146221"/>
                    <a:pt x="3395863" y="1145104"/>
                  </a:cubicBezTo>
                  <a:lnTo>
                    <a:pt x="3432323" y="1145105"/>
                  </a:lnTo>
                  <a:cubicBezTo>
                    <a:pt x="3432323" y="1143568"/>
                    <a:pt x="3432323" y="1142171"/>
                    <a:pt x="3432323" y="1140634"/>
                  </a:cubicBezTo>
                  <a:cubicBezTo>
                    <a:pt x="3420170" y="1138958"/>
                    <a:pt x="3408016" y="1136862"/>
                    <a:pt x="3395723" y="1135885"/>
                  </a:cubicBezTo>
                  <a:cubicBezTo>
                    <a:pt x="3383430" y="1134907"/>
                    <a:pt x="3371835" y="1134627"/>
                    <a:pt x="3359961" y="1134068"/>
                  </a:cubicBezTo>
                  <a:cubicBezTo>
                    <a:pt x="3378616" y="1134901"/>
                    <a:pt x="3397310" y="1134154"/>
                    <a:pt x="3415839" y="1131833"/>
                  </a:cubicBezTo>
                  <a:cubicBezTo>
                    <a:pt x="3446852" y="1124010"/>
                    <a:pt x="3339984" y="1119819"/>
                    <a:pt x="3370997" y="1112136"/>
                  </a:cubicBezTo>
                  <a:cubicBezTo>
                    <a:pt x="3284664" y="1113673"/>
                    <a:pt x="3199031" y="1116048"/>
                    <a:pt x="3113816" y="1118702"/>
                  </a:cubicBezTo>
                  <a:cubicBezTo>
                    <a:pt x="3150416" y="1078749"/>
                    <a:pt x="3168856" y="1056118"/>
                    <a:pt x="3168577" y="1051229"/>
                  </a:cubicBezTo>
                  <a:cubicBezTo>
                    <a:pt x="3173746" y="1038748"/>
                    <a:pt x="3181182" y="1027333"/>
                    <a:pt x="3190509" y="1017562"/>
                  </a:cubicBezTo>
                  <a:cubicBezTo>
                    <a:pt x="3216493" y="984873"/>
                    <a:pt x="3247226" y="912696"/>
                    <a:pt x="3282709" y="801032"/>
                  </a:cubicBezTo>
                  <a:cubicBezTo>
                    <a:pt x="3290367" y="773145"/>
                    <a:pt x="3300464" y="745986"/>
                    <a:pt x="3312883" y="719869"/>
                  </a:cubicBezTo>
                  <a:cubicBezTo>
                    <a:pt x="3320248" y="710370"/>
                    <a:pt x="3324142" y="698638"/>
                    <a:pt x="3323919" y="686621"/>
                  </a:cubicBezTo>
                  <a:cubicBezTo>
                    <a:pt x="3326695" y="664579"/>
                    <a:pt x="3332282" y="642983"/>
                    <a:pt x="3340543" y="622360"/>
                  </a:cubicBezTo>
                  <a:cubicBezTo>
                    <a:pt x="3344734" y="610207"/>
                    <a:pt x="3354512" y="571371"/>
                    <a:pt x="3371695" y="505854"/>
                  </a:cubicBezTo>
                  <a:cubicBezTo>
                    <a:pt x="3388878" y="440336"/>
                    <a:pt x="3399634" y="399685"/>
                    <a:pt x="3406200" y="383759"/>
                  </a:cubicBezTo>
                  <a:cubicBezTo>
                    <a:pt x="3407318" y="379987"/>
                    <a:pt x="3409274" y="358893"/>
                    <a:pt x="3412068" y="320057"/>
                  </a:cubicBezTo>
                  <a:cubicBezTo>
                    <a:pt x="3412413" y="297277"/>
                    <a:pt x="3415508" y="274622"/>
                    <a:pt x="3421288" y="252584"/>
                  </a:cubicBezTo>
                  <a:cubicBezTo>
                    <a:pt x="3423662" y="250070"/>
                    <a:pt x="3424500" y="244063"/>
                    <a:pt x="3423942" y="234284"/>
                  </a:cubicBezTo>
                  <a:cubicBezTo>
                    <a:pt x="3424417" y="219802"/>
                    <a:pt x="3420575" y="205506"/>
                    <a:pt x="3412905" y="193213"/>
                  </a:cubicBezTo>
                  <a:cubicBezTo>
                    <a:pt x="3411509" y="189721"/>
                    <a:pt x="3402987" y="189581"/>
                    <a:pt x="3387481" y="193213"/>
                  </a:cubicBezTo>
                  <a:lnTo>
                    <a:pt x="3378401" y="193213"/>
                  </a:lnTo>
                  <a:cubicBezTo>
                    <a:pt x="3364877" y="194162"/>
                    <a:pt x="3351408" y="190734"/>
                    <a:pt x="3339984" y="183435"/>
                  </a:cubicBezTo>
                  <a:cubicBezTo>
                    <a:pt x="3329449" y="177462"/>
                    <a:pt x="3322742" y="166477"/>
                    <a:pt x="3322243" y="154378"/>
                  </a:cubicBezTo>
                  <a:cubicBezTo>
                    <a:pt x="3321544" y="142364"/>
                    <a:pt x="3303244" y="127696"/>
                    <a:pt x="3267482" y="110094"/>
                  </a:cubicBezTo>
                  <a:cubicBezTo>
                    <a:pt x="3238844" y="96124"/>
                    <a:pt x="3219286" y="89000"/>
                    <a:pt x="3208390" y="89558"/>
                  </a:cubicBezTo>
                  <a:cubicBezTo>
                    <a:pt x="3201703" y="90520"/>
                    <a:pt x="3195112" y="92063"/>
                    <a:pt x="3188693" y="94168"/>
                  </a:cubicBezTo>
                  <a:cubicBezTo>
                    <a:pt x="3175804" y="100381"/>
                    <a:pt x="3161882" y="104169"/>
                    <a:pt x="3147622" y="105344"/>
                  </a:cubicBezTo>
                  <a:cubicBezTo>
                    <a:pt x="3124898" y="106462"/>
                    <a:pt x="3096959" y="170675"/>
                    <a:pt x="3063804" y="297986"/>
                  </a:cubicBezTo>
                  <a:cubicBezTo>
                    <a:pt x="2993398" y="576819"/>
                    <a:pt x="2938171" y="760660"/>
                    <a:pt x="2898124" y="849507"/>
                  </a:cubicBezTo>
                  <a:cubicBezTo>
                    <a:pt x="2857985" y="941055"/>
                    <a:pt x="2827671" y="998423"/>
                    <a:pt x="2807182" y="1021613"/>
                  </a:cubicBezTo>
                  <a:cubicBezTo>
                    <a:pt x="2784281" y="1046135"/>
                    <a:pt x="2752167" y="1059963"/>
                    <a:pt x="2718615" y="1059750"/>
                  </a:cubicBezTo>
                  <a:lnTo>
                    <a:pt x="2707858" y="1059750"/>
                  </a:lnTo>
                  <a:cubicBezTo>
                    <a:pt x="2670605" y="1060588"/>
                    <a:pt x="2646857" y="1057003"/>
                    <a:pt x="2636613" y="1048993"/>
                  </a:cubicBezTo>
                  <a:cubicBezTo>
                    <a:pt x="2626596" y="1040181"/>
                    <a:pt x="2618389" y="1029506"/>
                    <a:pt x="2612445" y="1017562"/>
                  </a:cubicBezTo>
                  <a:cubicBezTo>
                    <a:pt x="2605575" y="1007392"/>
                    <a:pt x="2600823" y="995942"/>
                    <a:pt x="2598476" y="983895"/>
                  </a:cubicBezTo>
                  <a:cubicBezTo>
                    <a:pt x="2599421" y="982179"/>
                    <a:pt x="2599947" y="980265"/>
                    <a:pt x="2600012" y="978307"/>
                  </a:cubicBezTo>
                  <a:cubicBezTo>
                    <a:pt x="2602108" y="972160"/>
                    <a:pt x="2600711" y="968109"/>
                    <a:pt x="2595821" y="965874"/>
                  </a:cubicBezTo>
                  <a:cubicBezTo>
                    <a:pt x="2590932" y="963639"/>
                    <a:pt x="2589814" y="954698"/>
                    <a:pt x="2588976" y="939052"/>
                  </a:cubicBezTo>
                  <a:cubicBezTo>
                    <a:pt x="2588162" y="929431"/>
                    <a:pt x="2588162" y="919757"/>
                    <a:pt x="2588976" y="910135"/>
                  </a:cubicBezTo>
                  <a:cubicBezTo>
                    <a:pt x="2592329" y="810951"/>
                    <a:pt x="2597405" y="756981"/>
                    <a:pt x="2604203" y="748227"/>
                  </a:cubicBezTo>
                  <a:cubicBezTo>
                    <a:pt x="2607106" y="737439"/>
                    <a:pt x="2608977" y="726400"/>
                    <a:pt x="2609791" y="715259"/>
                  </a:cubicBezTo>
                  <a:cubicBezTo>
                    <a:pt x="2616690" y="663241"/>
                    <a:pt x="2630454" y="612368"/>
                    <a:pt x="2650722" y="563967"/>
                  </a:cubicBezTo>
                  <a:cubicBezTo>
                    <a:pt x="2655008" y="550971"/>
                    <a:pt x="2657362" y="537415"/>
                    <a:pt x="2657707" y="523735"/>
                  </a:cubicBezTo>
                  <a:cubicBezTo>
                    <a:pt x="2659383" y="483875"/>
                    <a:pt x="2678848" y="403829"/>
                    <a:pt x="2716100" y="283597"/>
                  </a:cubicBezTo>
                  <a:cubicBezTo>
                    <a:pt x="2740547" y="195448"/>
                    <a:pt x="2752421" y="141246"/>
                    <a:pt x="2751303" y="120711"/>
                  </a:cubicBezTo>
                  <a:cubicBezTo>
                    <a:pt x="2751303" y="114704"/>
                    <a:pt x="2743480" y="109116"/>
                    <a:pt x="2728673" y="103668"/>
                  </a:cubicBezTo>
                  <a:cubicBezTo>
                    <a:pt x="2699243" y="91933"/>
                    <a:pt x="2651886" y="74751"/>
                    <a:pt x="2586601" y="52120"/>
                  </a:cubicBezTo>
                  <a:cubicBezTo>
                    <a:pt x="2552354" y="38930"/>
                    <a:pt x="2517371" y="27735"/>
                    <a:pt x="2481829" y="18593"/>
                  </a:cubicBezTo>
                  <a:cubicBezTo>
                    <a:pt x="2471169" y="20940"/>
                    <a:pt x="2461789" y="27227"/>
                    <a:pt x="2455566" y="36194"/>
                  </a:cubicBezTo>
                  <a:cubicBezTo>
                    <a:pt x="2436009" y="57708"/>
                    <a:pt x="2397220" y="197404"/>
                    <a:pt x="2339199" y="455284"/>
                  </a:cubicBezTo>
                  <a:cubicBezTo>
                    <a:pt x="2310206" y="577277"/>
                    <a:pt x="2289899" y="701172"/>
                    <a:pt x="2278431" y="826038"/>
                  </a:cubicBezTo>
                  <a:cubicBezTo>
                    <a:pt x="2275202" y="862174"/>
                    <a:pt x="2274595" y="898497"/>
                    <a:pt x="2276615" y="934722"/>
                  </a:cubicBezTo>
                  <a:cubicBezTo>
                    <a:pt x="2278581" y="1008985"/>
                    <a:pt x="2295595" y="1082077"/>
                    <a:pt x="2326626" y="1149575"/>
                  </a:cubicBezTo>
                  <a:cubicBezTo>
                    <a:pt x="2254683" y="1152508"/>
                    <a:pt x="2182320" y="1155442"/>
                    <a:pt x="2109259" y="1157957"/>
                  </a:cubicBezTo>
                  <a:cubicBezTo>
                    <a:pt x="2086768" y="1160471"/>
                    <a:pt x="2043741" y="1163544"/>
                    <a:pt x="1986466" y="1167037"/>
                  </a:cubicBezTo>
                  <a:cubicBezTo>
                    <a:pt x="2056314" y="1070507"/>
                    <a:pt x="2092495" y="1018819"/>
                    <a:pt x="2092216" y="1013371"/>
                  </a:cubicBezTo>
                  <a:cubicBezTo>
                    <a:pt x="2092216" y="1012114"/>
                    <a:pt x="2103392" y="984454"/>
                    <a:pt x="2126023" y="929553"/>
                  </a:cubicBezTo>
                  <a:cubicBezTo>
                    <a:pt x="2160398" y="853677"/>
                    <a:pt x="2188433" y="775085"/>
                    <a:pt x="2209841" y="694583"/>
                  </a:cubicBezTo>
                  <a:cubicBezTo>
                    <a:pt x="2225326" y="629383"/>
                    <a:pt x="2231348" y="562293"/>
                    <a:pt x="2227722" y="495376"/>
                  </a:cubicBezTo>
                  <a:cubicBezTo>
                    <a:pt x="2223065" y="404946"/>
                    <a:pt x="2209747" y="332584"/>
                    <a:pt x="2187768" y="278288"/>
                  </a:cubicBezTo>
                  <a:cubicBezTo>
                    <a:pt x="2162522" y="219374"/>
                    <a:pt x="2125269" y="166372"/>
                    <a:pt x="2078386" y="122667"/>
                  </a:cubicBezTo>
                  <a:cubicBezTo>
                    <a:pt x="2018055" y="62625"/>
                    <a:pt x="1940873" y="22377"/>
                    <a:pt x="1857107" y="7277"/>
                  </a:cubicBezTo>
                  <a:cubicBezTo>
                    <a:pt x="1834111" y="2603"/>
                    <a:pt x="1810723" y="124"/>
                    <a:pt x="1787259" y="-127"/>
                  </a:cubicBezTo>
                  <a:cubicBezTo>
                    <a:pt x="1767120" y="2408"/>
                    <a:pt x="1747310" y="7091"/>
                    <a:pt x="1728167" y="13843"/>
                  </a:cubicBezTo>
                  <a:cubicBezTo>
                    <a:pt x="1648540" y="39640"/>
                    <a:pt x="1564722" y="103668"/>
                    <a:pt x="1476714" y="205925"/>
                  </a:cubicBezTo>
                  <a:cubicBezTo>
                    <a:pt x="1343350" y="361175"/>
                    <a:pt x="1252640" y="547437"/>
                    <a:pt x="1204585" y="764711"/>
                  </a:cubicBezTo>
                  <a:cubicBezTo>
                    <a:pt x="1190013" y="838264"/>
                    <a:pt x="1185315" y="913431"/>
                    <a:pt x="1190615" y="988225"/>
                  </a:cubicBezTo>
                  <a:cubicBezTo>
                    <a:pt x="1191446" y="1022118"/>
                    <a:pt x="1195563" y="1055849"/>
                    <a:pt x="1202909" y="1088947"/>
                  </a:cubicBezTo>
                  <a:cubicBezTo>
                    <a:pt x="1212195" y="1127974"/>
                    <a:pt x="1226715" y="1165567"/>
                    <a:pt x="1246075" y="1200704"/>
                  </a:cubicBezTo>
                  <a:cubicBezTo>
                    <a:pt x="1051199" y="1208247"/>
                    <a:pt x="871828" y="1214673"/>
                    <a:pt x="766497" y="1216909"/>
                  </a:cubicBezTo>
                  <a:cubicBezTo>
                    <a:pt x="780467" y="1187991"/>
                    <a:pt x="797091" y="1154324"/>
                    <a:pt x="816788" y="1115210"/>
                  </a:cubicBezTo>
                  <a:cubicBezTo>
                    <a:pt x="840585" y="1065914"/>
                    <a:pt x="867170" y="1018013"/>
                    <a:pt x="896415" y="971741"/>
                  </a:cubicBezTo>
                  <a:cubicBezTo>
                    <a:pt x="912278" y="949124"/>
                    <a:pt x="926516" y="925409"/>
                    <a:pt x="939022" y="900775"/>
                  </a:cubicBezTo>
                  <a:cubicBezTo>
                    <a:pt x="950687" y="877230"/>
                    <a:pt x="964383" y="854747"/>
                    <a:pt x="979953" y="833582"/>
                  </a:cubicBezTo>
                  <a:cubicBezTo>
                    <a:pt x="1005859" y="796160"/>
                    <a:pt x="1029870" y="757462"/>
                    <a:pt x="1051897" y="717633"/>
                  </a:cubicBezTo>
                  <a:cubicBezTo>
                    <a:pt x="1089615" y="652908"/>
                    <a:pt x="1112898" y="614258"/>
                    <a:pt x="1121745" y="601685"/>
                  </a:cubicBezTo>
                  <a:cubicBezTo>
                    <a:pt x="1152199" y="560335"/>
                    <a:pt x="1183351" y="514422"/>
                    <a:pt x="1215202" y="463945"/>
                  </a:cubicBezTo>
                  <a:cubicBezTo>
                    <a:pt x="1247053" y="413468"/>
                    <a:pt x="1262838" y="385203"/>
                    <a:pt x="1262559" y="379149"/>
                  </a:cubicBezTo>
                  <a:cubicBezTo>
                    <a:pt x="1264925" y="368054"/>
                    <a:pt x="1269693" y="357611"/>
                    <a:pt x="1276528" y="348556"/>
                  </a:cubicBezTo>
                  <a:cubicBezTo>
                    <a:pt x="1282904" y="339897"/>
                    <a:pt x="1287639" y="330143"/>
                    <a:pt x="1290498" y="319778"/>
                  </a:cubicBezTo>
                  <a:cubicBezTo>
                    <a:pt x="1291446" y="308880"/>
                    <a:pt x="1297651" y="299129"/>
                    <a:pt x="1307122" y="293655"/>
                  </a:cubicBezTo>
                  <a:cubicBezTo>
                    <a:pt x="1318964" y="280929"/>
                    <a:pt x="1328638" y="266346"/>
                    <a:pt x="1335760" y="250489"/>
                  </a:cubicBezTo>
                  <a:cubicBezTo>
                    <a:pt x="1344537" y="234605"/>
                    <a:pt x="1349823" y="217031"/>
                    <a:pt x="1351266" y="198941"/>
                  </a:cubicBezTo>
                  <a:cubicBezTo>
                    <a:pt x="1352525" y="190262"/>
                    <a:pt x="1354535" y="181708"/>
                    <a:pt x="1357273" y="173376"/>
                  </a:cubicBezTo>
                  <a:cubicBezTo>
                    <a:pt x="1360765" y="170722"/>
                    <a:pt x="1362162" y="164715"/>
                    <a:pt x="1361743" y="154936"/>
                  </a:cubicBezTo>
                  <a:cubicBezTo>
                    <a:pt x="1361324" y="145158"/>
                    <a:pt x="1316063" y="124203"/>
                    <a:pt x="1226517" y="94867"/>
                  </a:cubicBezTo>
                  <a:cubicBezTo>
                    <a:pt x="1150243" y="68604"/>
                    <a:pt x="1105540" y="55799"/>
                    <a:pt x="1092409" y="56450"/>
                  </a:cubicBezTo>
                  <a:cubicBezTo>
                    <a:pt x="1086262" y="56450"/>
                    <a:pt x="1082770" y="57568"/>
                    <a:pt x="1081652" y="58825"/>
                  </a:cubicBezTo>
                  <a:cubicBezTo>
                    <a:pt x="1074760" y="66369"/>
                    <a:pt x="1031641" y="132538"/>
                    <a:pt x="952293" y="257334"/>
                  </a:cubicBezTo>
                  <a:cubicBezTo>
                    <a:pt x="879651" y="372071"/>
                    <a:pt x="837742" y="429719"/>
                    <a:pt x="826566" y="430278"/>
                  </a:cubicBezTo>
                  <a:cubicBezTo>
                    <a:pt x="825654" y="430432"/>
                    <a:pt x="824788" y="429817"/>
                    <a:pt x="824634" y="428904"/>
                  </a:cubicBezTo>
                  <a:cubicBezTo>
                    <a:pt x="824617" y="428804"/>
                    <a:pt x="824609" y="428703"/>
                    <a:pt x="824610" y="428601"/>
                  </a:cubicBezTo>
                  <a:cubicBezTo>
                    <a:pt x="818101" y="395976"/>
                    <a:pt x="814594" y="362822"/>
                    <a:pt x="814133" y="329557"/>
                  </a:cubicBezTo>
                  <a:cubicBezTo>
                    <a:pt x="811340" y="273678"/>
                    <a:pt x="807521" y="246112"/>
                    <a:pt x="802678" y="246857"/>
                  </a:cubicBezTo>
                  <a:cubicBezTo>
                    <a:pt x="799186" y="246857"/>
                    <a:pt x="798208" y="241548"/>
                    <a:pt x="800024" y="230652"/>
                  </a:cubicBezTo>
                  <a:cubicBezTo>
                    <a:pt x="801840" y="219755"/>
                    <a:pt x="798627" y="214447"/>
                    <a:pt x="786055" y="215006"/>
                  </a:cubicBezTo>
                  <a:cubicBezTo>
                    <a:pt x="773482" y="215565"/>
                    <a:pt x="769431" y="207462"/>
                    <a:pt x="768593" y="190559"/>
                  </a:cubicBezTo>
                  <a:lnTo>
                    <a:pt x="767195" y="165274"/>
                  </a:lnTo>
                  <a:lnTo>
                    <a:pt x="632668" y="117777"/>
                  </a:lnTo>
                  <a:cubicBezTo>
                    <a:pt x="541772" y="87417"/>
                    <a:pt x="493344" y="72376"/>
                    <a:pt x="487384" y="72655"/>
                  </a:cubicBezTo>
                  <a:cubicBezTo>
                    <a:pt x="481423" y="72935"/>
                    <a:pt x="479607" y="85088"/>
                    <a:pt x="481936" y="109116"/>
                  </a:cubicBezTo>
                  <a:cubicBezTo>
                    <a:pt x="483519" y="139290"/>
                    <a:pt x="485521" y="166950"/>
                    <a:pt x="487943" y="192096"/>
                  </a:cubicBezTo>
                  <a:cubicBezTo>
                    <a:pt x="515882" y="474376"/>
                    <a:pt x="533344" y="687133"/>
                    <a:pt x="540329" y="830369"/>
                  </a:cubicBezTo>
                  <a:lnTo>
                    <a:pt x="543681" y="897283"/>
                  </a:lnTo>
                  <a:lnTo>
                    <a:pt x="499398" y="986409"/>
                  </a:lnTo>
                  <a:cubicBezTo>
                    <a:pt x="474066" y="1036048"/>
                    <a:pt x="442588" y="1093789"/>
                    <a:pt x="404963" y="1159633"/>
                  </a:cubicBezTo>
                  <a:cubicBezTo>
                    <a:pt x="392111" y="1182124"/>
                    <a:pt x="381773" y="1201542"/>
                    <a:pt x="373391" y="1217328"/>
                  </a:cubicBezTo>
                  <a:cubicBezTo>
                    <a:pt x="324218" y="1217328"/>
                    <a:pt x="279096" y="1219563"/>
                    <a:pt x="242915" y="1223754"/>
                  </a:cubicBezTo>
                  <a:cubicBezTo>
                    <a:pt x="234173" y="1225020"/>
                    <a:pt x="225687" y="1227660"/>
                    <a:pt x="217770" y="1231576"/>
                  </a:cubicBezTo>
                  <a:cubicBezTo>
                    <a:pt x="164825" y="1235488"/>
                    <a:pt x="112439" y="1240377"/>
                    <a:pt x="60332" y="1242054"/>
                  </a:cubicBezTo>
                  <a:cubicBezTo>
                    <a:pt x="60332" y="1240657"/>
                    <a:pt x="60332" y="1239260"/>
                    <a:pt x="60332" y="1238003"/>
                  </a:cubicBezTo>
                  <a:lnTo>
                    <a:pt x="223637" y="1225290"/>
                  </a:lnTo>
                  <a:cubicBezTo>
                    <a:pt x="223637" y="1223754"/>
                    <a:pt x="223637" y="1222357"/>
                    <a:pt x="223637" y="1220820"/>
                  </a:cubicBezTo>
                  <a:cubicBezTo>
                    <a:pt x="186897" y="1223055"/>
                    <a:pt x="150157" y="1225849"/>
                    <a:pt x="113277" y="1227246"/>
                  </a:cubicBezTo>
                  <a:cubicBezTo>
                    <a:pt x="93859" y="1228084"/>
                    <a:pt x="74441" y="1226547"/>
                    <a:pt x="55023" y="1226408"/>
                  </a:cubicBezTo>
                  <a:cubicBezTo>
                    <a:pt x="52581" y="1226908"/>
                    <a:pt x="50633" y="1228748"/>
                    <a:pt x="49994" y="1231157"/>
                  </a:cubicBezTo>
                  <a:cubicBezTo>
                    <a:pt x="47288" y="1238735"/>
                    <a:pt x="45277" y="1246544"/>
                    <a:pt x="43987" y="1254487"/>
                  </a:cubicBezTo>
                  <a:cubicBezTo>
                    <a:pt x="41892" y="1270692"/>
                    <a:pt x="37142" y="1275302"/>
                    <a:pt x="30018" y="1272228"/>
                  </a:cubicBezTo>
                  <a:cubicBezTo>
                    <a:pt x="28481" y="1271530"/>
                    <a:pt x="26805" y="1272228"/>
                    <a:pt x="25268" y="1271390"/>
                  </a:cubicBezTo>
                  <a:cubicBezTo>
                    <a:pt x="17864" y="1266501"/>
                    <a:pt x="13394" y="1275022"/>
                    <a:pt x="10460" y="1287176"/>
                  </a:cubicBezTo>
                  <a:cubicBezTo>
                    <a:pt x="7527" y="1299329"/>
                    <a:pt x="3894" y="1315115"/>
                    <a:pt x="1100" y="1329085"/>
                  </a:cubicBezTo>
                  <a:cubicBezTo>
                    <a:pt x="-1693" y="1351157"/>
                    <a:pt x="-297" y="1358002"/>
                    <a:pt x="10041" y="1364987"/>
                  </a:cubicBezTo>
                  <a:close/>
                  <a:moveTo>
                    <a:pt x="1474478" y="963080"/>
                  </a:moveTo>
                  <a:cubicBezTo>
                    <a:pt x="1500322" y="901334"/>
                    <a:pt x="1512476" y="868785"/>
                    <a:pt x="1511219" y="865293"/>
                  </a:cubicBezTo>
                  <a:cubicBezTo>
                    <a:pt x="1511890" y="853989"/>
                    <a:pt x="1514341" y="842863"/>
                    <a:pt x="1518483" y="832324"/>
                  </a:cubicBezTo>
                  <a:cubicBezTo>
                    <a:pt x="1519637" y="828409"/>
                    <a:pt x="1521279" y="824654"/>
                    <a:pt x="1523372" y="821149"/>
                  </a:cubicBezTo>
                  <a:cubicBezTo>
                    <a:pt x="1527703" y="811230"/>
                    <a:pt x="1530078" y="808716"/>
                    <a:pt x="1530217" y="813605"/>
                  </a:cubicBezTo>
                  <a:cubicBezTo>
                    <a:pt x="1530217" y="815980"/>
                    <a:pt x="1532732" y="814583"/>
                    <a:pt x="1537342" y="809554"/>
                  </a:cubicBezTo>
                  <a:cubicBezTo>
                    <a:pt x="1541672" y="800893"/>
                    <a:pt x="1541393" y="794327"/>
                    <a:pt x="1536364" y="789717"/>
                  </a:cubicBezTo>
                  <a:cubicBezTo>
                    <a:pt x="1534967" y="788599"/>
                    <a:pt x="1534268" y="785666"/>
                    <a:pt x="1533989" y="780776"/>
                  </a:cubicBezTo>
                  <a:cubicBezTo>
                    <a:pt x="1534022" y="768969"/>
                    <a:pt x="1536846" y="757337"/>
                    <a:pt x="1542231" y="746830"/>
                  </a:cubicBezTo>
                  <a:cubicBezTo>
                    <a:pt x="1546302" y="736059"/>
                    <a:pt x="1552972" y="726461"/>
                    <a:pt x="1561649" y="718891"/>
                  </a:cubicBezTo>
                  <a:cubicBezTo>
                    <a:pt x="1568660" y="713779"/>
                    <a:pt x="1572392" y="705302"/>
                    <a:pt x="1571428" y="696679"/>
                  </a:cubicBezTo>
                  <a:cubicBezTo>
                    <a:pt x="1574392" y="679233"/>
                    <a:pt x="1580296" y="662417"/>
                    <a:pt x="1588890" y="646947"/>
                  </a:cubicBezTo>
                  <a:cubicBezTo>
                    <a:pt x="1595274" y="630116"/>
                    <a:pt x="1604228" y="614377"/>
                    <a:pt x="1615432" y="600289"/>
                  </a:cubicBezTo>
                  <a:cubicBezTo>
                    <a:pt x="1623692" y="586952"/>
                    <a:pt x="1630262" y="572639"/>
                    <a:pt x="1634990" y="557681"/>
                  </a:cubicBezTo>
                  <a:cubicBezTo>
                    <a:pt x="1659271" y="505376"/>
                    <a:pt x="1690932" y="456826"/>
                    <a:pt x="1729006" y="413515"/>
                  </a:cubicBezTo>
                  <a:cubicBezTo>
                    <a:pt x="1775571" y="356798"/>
                    <a:pt x="1812404" y="321687"/>
                    <a:pt x="1839505" y="308183"/>
                  </a:cubicBezTo>
                  <a:cubicBezTo>
                    <a:pt x="1851331" y="302044"/>
                    <a:pt x="1863854" y="297353"/>
                    <a:pt x="1876804" y="294214"/>
                  </a:cubicBezTo>
                  <a:cubicBezTo>
                    <a:pt x="1888818" y="294214"/>
                    <a:pt x="1903626" y="309860"/>
                    <a:pt x="1920948" y="342688"/>
                  </a:cubicBezTo>
                  <a:cubicBezTo>
                    <a:pt x="1943927" y="386967"/>
                    <a:pt x="1956899" y="435753"/>
                    <a:pt x="1958945" y="485598"/>
                  </a:cubicBezTo>
                  <a:cubicBezTo>
                    <a:pt x="1963509" y="575842"/>
                    <a:pt x="1938224" y="683361"/>
                    <a:pt x="1883090" y="808157"/>
                  </a:cubicBezTo>
                  <a:cubicBezTo>
                    <a:pt x="1830937" y="924291"/>
                    <a:pt x="1777899" y="1014814"/>
                    <a:pt x="1723976" y="1079727"/>
                  </a:cubicBezTo>
                  <a:cubicBezTo>
                    <a:pt x="1670053" y="1144639"/>
                    <a:pt x="1619483" y="1178306"/>
                    <a:pt x="1572266" y="1180727"/>
                  </a:cubicBezTo>
                  <a:cubicBezTo>
                    <a:pt x="1557980" y="1181260"/>
                    <a:pt x="1543731" y="1178933"/>
                    <a:pt x="1530357" y="1173882"/>
                  </a:cubicBezTo>
                  <a:cubicBezTo>
                    <a:pt x="1503256" y="1163125"/>
                    <a:pt x="1488448" y="1131973"/>
                    <a:pt x="1485654" y="1078330"/>
                  </a:cubicBezTo>
                  <a:cubicBezTo>
                    <a:pt x="1483838" y="1043406"/>
                    <a:pt x="1480625" y="1026083"/>
                    <a:pt x="1475736" y="1026363"/>
                  </a:cubicBezTo>
                  <a:cubicBezTo>
                    <a:pt x="1470846" y="1026642"/>
                    <a:pt x="1466376" y="1020775"/>
                    <a:pt x="1465817" y="1008761"/>
                  </a:cubicBezTo>
                  <a:cubicBezTo>
                    <a:pt x="1465076" y="993065"/>
                    <a:pt x="1468043" y="977415"/>
                    <a:pt x="1474478" y="963080"/>
                  </a:cubicBezTo>
                  <a:close/>
                </a:path>
              </a:pathLst>
            </a:custGeom>
            <a:grpFill/>
            <a:ln w="13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0F5E322-89C8-42B9-961C-7F821DD859A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2315" y="5572410"/>
            <a:ext cx="1083804" cy="862186"/>
            <a:chOff x="8682037" y="1689100"/>
            <a:chExt cx="2012632" cy="2012537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B0F132E1-60CC-4146-8BD3-2AEF561C0036}"/>
                </a:ext>
              </a:extLst>
            </p:cNvPr>
            <p:cNvSpPr/>
            <p:nvPr/>
          </p:nvSpPr>
          <p:spPr>
            <a:xfrm>
              <a:off x="9616550" y="2099869"/>
              <a:ext cx="28736" cy="18749"/>
            </a:xfrm>
            <a:custGeom>
              <a:avLst/>
              <a:gdLst>
                <a:gd name="connsiteX0" fmla="*/ 11680 w 28736"/>
                <a:gd name="connsiteY0" fmla="*/ 18550 h 18749"/>
                <a:gd name="connsiteX1" fmla="*/ 16443 w 28736"/>
                <a:gd name="connsiteY1" fmla="*/ 17883 h 18749"/>
                <a:gd name="connsiteX2" fmla="*/ 28444 w 28736"/>
                <a:gd name="connsiteY2" fmla="*/ 5691 h 18749"/>
                <a:gd name="connsiteX3" fmla="*/ 12061 w 28736"/>
                <a:gd name="connsiteY3" fmla="*/ 547 h 18749"/>
                <a:gd name="connsiteX4" fmla="*/ 60 w 28736"/>
                <a:gd name="connsiteY4" fmla="*/ 12739 h 18749"/>
                <a:gd name="connsiteX5" fmla="*/ 11680 w 28736"/>
                <a:gd name="connsiteY5" fmla="*/ 18550 h 1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36" h="18749">
                  <a:moveTo>
                    <a:pt x="11680" y="18550"/>
                  </a:moveTo>
                  <a:cubicBezTo>
                    <a:pt x="13279" y="18415"/>
                    <a:pt x="14868" y="18192"/>
                    <a:pt x="16443" y="17883"/>
                  </a:cubicBezTo>
                  <a:cubicBezTo>
                    <a:pt x="24253" y="15883"/>
                    <a:pt x="29682" y="10453"/>
                    <a:pt x="28444" y="5691"/>
                  </a:cubicBezTo>
                  <a:cubicBezTo>
                    <a:pt x="27206" y="928"/>
                    <a:pt x="19872" y="-1453"/>
                    <a:pt x="12061" y="547"/>
                  </a:cubicBezTo>
                  <a:cubicBezTo>
                    <a:pt x="4251" y="2548"/>
                    <a:pt x="-1179" y="7977"/>
                    <a:pt x="60" y="12739"/>
                  </a:cubicBezTo>
                  <a:cubicBezTo>
                    <a:pt x="1298" y="17502"/>
                    <a:pt x="5775" y="18835"/>
                    <a:pt x="11680" y="185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B0F132E1-60CC-4146-8BD3-2AEF561C0036}"/>
                </a:ext>
              </a:extLst>
            </p:cNvPr>
            <p:cNvSpPr/>
            <p:nvPr/>
          </p:nvSpPr>
          <p:spPr>
            <a:xfrm>
              <a:off x="9673894" y="2096221"/>
              <a:ext cx="29109" cy="19407"/>
            </a:xfrm>
            <a:custGeom>
              <a:avLst/>
              <a:gdLst>
                <a:gd name="connsiteX0" fmla="*/ 13391 w 29109"/>
                <a:gd name="connsiteY0" fmla="*/ 19244 h 19407"/>
                <a:gd name="connsiteX1" fmla="*/ 15105 w 29109"/>
                <a:gd name="connsiteY1" fmla="*/ 19244 h 19407"/>
                <a:gd name="connsiteX2" fmla="*/ 27964 w 29109"/>
                <a:gd name="connsiteY2" fmla="*/ 10481 h 19407"/>
                <a:gd name="connsiteX3" fmla="*/ 28660 w 29109"/>
                <a:gd name="connsiteY3" fmla="*/ 7462 h 19407"/>
                <a:gd name="connsiteX4" fmla="*/ 27964 w 29109"/>
                <a:gd name="connsiteY4" fmla="*/ 6767 h 19407"/>
                <a:gd name="connsiteX5" fmla="*/ 15962 w 29109"/>
                <a:gd name="connsiteY5" fmla="*/ 99 h 19407"/>
                <a:gd name="connsiteX6" fmla="*/ 14438 w 29109"/>
                <a:gd name="connsiteY6" fmla="*/ 99 h 19407"/>
                <a:gd name="connsiteX7" fmla="*/ 12819 w 29109"/>
                <a:gd name="connsiteY7" fmla="*/ 99 h 19407"/>
                <a:gd name="connsiteX8" fmla="*/ 913 w 29109"/>
                <a:gd name="connsiteY8" fmla="*/ 6767 h 19407"/>
                <a:gd name="connsiteX9" fmla="*/ 217 w 29109"/>
                <a:gd name="connsiteY9" fmla="*/ 9786 h 19407"/>
                <a:gd name="connsiteX10" fmla="*/ 913 w 29109"/>
                <a:gd name="connsiteY10" fmla="*/ 10481 h 1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09" h="19407">
                  <a:moveTo>
                    <a:pt x="13391" y="19244"/>
                  </a:moveTo>
                  <a:lnTo>
                    <a:pt x="15105" y="19244"/>
                  </a:lnTo>
                  <a:lnTo>
                    <a:pt x="27964" y="10481"/>
                  </a:lnTo>
                  <a:cubicBezTo>
                    <a:pt x="28990" y="9840"/>
                    <a:pt x="29301" y="8488"/>
                    <a:pt x="28660" y="7462"/>
                  </a:cubicBezTo>
                  <a:cubicBezTo>
                    <a:pt x="28483" y="7181"/>
                    <a:pt x="28246" y="6943"/>
                    <a:pt x="27964" y="6767"/>
                  </a:cubicBezTo>
                  <a:lnTo>
                    <a:pt x="15962" y="99"/>
                  </a:lnTo>
                  <a:cubicBezTo>
                    <a:pt x="15515" y="-251"/>
                    <a:pt x="14886" y="-251"/>
                    <a:pt x="14438" y="99"/>
                  </a:cubicBezTo>
                  <a:lnTo>
                    <a:pt x="12819" y="99"/>
                  </a:lnTo>
                  <a:lnTo>
                    <a:pt x="913" y="6767"/>
                  </a:lnTo>
                  <a:cubicBezTo>
                    <a:pt x="-113" y="7408"/>
                    <a:pt x="-424" y="8760"/>
                    <a:pt x="217" y="9786"/>
                  </a:cubicBezTo>
                  <a:cubicBezTo>
                    <a:pt x="393" y="10067"/>
                    <a:pt x="631" y="10305"/>
                    <a:pt x="913" y="1048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B0F132E1-60CC-4146-8BD3-2AEF561C0036}"/>
                </a:ext>
              </a:extLst>
            </p:cNvPr>
            <p:cNvSpPr/>
            <p:nvPr/>
          </p:nvSpPr>
          <p:spPr>
            <a:xfrm>
              <a:off x="9590386" y="2122772"/>
              <a:ext cx="195888" cy="22143"/>
            </a:xfrm>
            <a:custGeom>
              <a:avLst/>
              <a:gdLst>
                <a:gd name="connsiteX0" fmla="*/ 6126 w 195888"/>
                <a:gd name="connsiteY0" fmla="*/ 21459 h 22143"/>
                <a:gd name="connsiteX1" fmla="*/ 189482 w 195888"/>
                <a:gd name="connsiteY1" fmla="*/ 21459 h 22143"/>
                <a:gd name="connsiteX2" fmla="*/ 193292 w 195888"/>
                <a:gd name="connsiteY2" fmla="*/ 15077 h 22143"/>
                <a:gd name="connsiteX3" fmla="*/ 157002 w 195888"/>
                <a:gd name="connsiteY3" fmla="*/ 4600 h 22143"/>
                <a:gd name="connsiteX4" fmla="*/ 38701 w 195888"/>
                <a:gd name="connsiteY4" fmla="*/ 4600 h 22143"/>
                <a:gd name="connsiteX5" fmla="*/ 2411 w 195888"/>
                <a:gd name="connsiteY5" fmla="*/ 15077 h 22143"/>
                <a:gd name="connsiteX6" fmla="*/ 6126 w 195888"/>
                <a:gd name="connsiteY6" fmla="*/ 21459 h 2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88" h="22143">
                  <a:moveTo>
                    <a:pt x="6126" y="21459"/>
                  </a:moveTo>
                  <a:cubicBezTo>
                    <a:pt x="66417" y="7236"/>
                    <a:pt x="129191" y="7236"/>
                    <a:pt x="189482" y="21459"/>
                  </a:cubicBezTo>
                  <a:cubicBezTo>
                    <a:pt x="197292" y="23745"/>
                    <a:pt x="196911" y="17935"/>
                    <a:pt x="193292" y="15077"/>
                  </a:cubicBezTo>
                  <a:cubicBezTo>
                    <a:pt x="181919" y="9442"/>
                    <a:pt x="169628" y="5894"/>
                    <a:pt x="157002" y="4600"/>
                  </a:cubicBezTo>
                  <a:cubicBezTo>
                    <a:pt x="117824" y="-1751"/>
                    <a:pt x="77879" y="-1751"/>
                    <a:pt x="38701" y="4600"/>
                  </a:cubicBezTo>
                  <a:cubicBezTo>
                    <a:pt x="26075" y="5894"/>
                    <a:pt x="13784" y="9442"/>
                    <a:pt x="2411" y="15077"/>
                  </a:cubicBezTo>
                  <a:cubicBezTo>
                    <a:pt x="-1304" y="17935"/>
                    <a:pt x="-1590" y="23745"/>
                    <a:pt x="6126" y="214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B0F132E1-60CC-4146-8BD3-2AEF561C0036}"/>
                </a:ext>
              </a:extLst>
            </p:cNvPr>
            <p:cNvSpPr/>
            <p:nvPr/>
          </p:nvSpPr>
          <p:spPr>
            <a:xfrm>
              <a:off x="9788934" y="2111115"/>
              <a:ext cx="18190" cy="19843"/>
            </a:xfrm>
            <a:custGeom>
              <a:avLst/>
              <a:gdLst>
                <a:gd name="connsiteX0" fmla="*/ 10269 w 18190"/>
                <a:gd name="connsiteY0" fmla="*/ 18067 h 19843"/>
                <a:gd name="connsiteX1" fmla="*/ 13984 w 18190"/>
                <a:gd name="connsiteY1" fmla="*/ 19210 h 19843"/>
                <a:gd name="connsiteX2" fmla="*/ 17413 w 18190"/>
                <a:gd name="connsiteY2" fmla="*/ 827 h 19843"/>
                <a:gd name="connsiteX3" fmla="*/ 13698 w 18190"/>
                <a:gd name="connsiteY3" fmla="*/ 826 h 19843"/>
                <a:gd name="connsiteX4" fmla="*/ 7888 w 18190"/>
                <a:gd name="connsiteY4" fmla="*/ 2922 h 19843"/>
                <a:gd name="connsiteX5" fmla="*/ 7888 w 18190"/>
                <a:gd name="connsiteY5" fmla="*/ 2922 h 19843"/>
                <a:gd name="connsiteX6" fmla="*/ 2173 w 18190"/>
                <a:gd name="connsiteY6" fmla="*/ 5208 h 19843"/>
                <a:gd name="connsiteX7" fmla="*/ 1316 w 18190"/>
                <a:gd name="connsiteY7" fmla="*/ 9494 h 1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0" h="19843">
                  <a:moveTo>
                    <a:pt x="10269" y="18067"/>
                  </a:moveTo>
                  <a:cubicBezTo>
                    <a:pt x="10269" y="18067"/>
                    <a:pt x="13127" y="20734"/>
                    <a:pt x="13984" y="19210"/>
                  </a:cubicBezTo>
                  <a:cubicBezTo>
                    <a:pt x="17731" y="13866"/>
                    <a:pt x="18981" y="7162"/>
                    <a:pt x="17413" y="827"/>
                  </a:cubicBezTo>
                  <a:cubicBezTo>
                    <a:pt x="16556" y="-888"/>
                    <a:pt x="15127" y="-31"/>
                    <a:pt x="13698" y="826"/>
                  </a:cubicBezTo>
                  <a:cubicBezTo>
                    <a:pt x="12269" y="1684"/>
                    <a:pt x="11507" y="1493"/>
                    <a:pt x="7888" y="2922"/>
                  </a:cubicBezTo>
                  <a:lnTo>
                    <a:pt x="7888" y="2922"/>
                  </a:lnTo>
                  <a:cubicBezTo>
                    <a:pt x="5602" y="3779"/>
                    <a:pt x="3316" y="4637"/>
                    <a:pt x="2173" y="5208"/>
                  </a:cubicBezTo>
                  <a:cubicBezTo>
                    <a:pt x="-399" y="6351"/>
                    <a:pt x="-970" y="7780"/>
                    <a:pt x="1316" y="949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B0F132E1-60CC-4146-8BD3-2AEF561C0036}"/>
                </a:ext>
              </a:extLst>
            </p:cNvPr>
            <p:cNvSpPr/>
            <p:nvPr/>
          </p:nvSpPr>
          <p:spPr>
            <a:xfrm>
              <a:off x="9591450" y="2139251"/>
              <a:ext cx="193730" cy="25812"/>
            </a:xfrm>
            <a:custGeom>
              <a:avLst/>
              <a:gdLst>
                <a:gd name="connsiteX0" fmla="*/ 188132 w 193730"/>
                <a:gd name="connsiteY0" fmla="*/ 10409 h 25812"/>
                <a:gd name="connsiteX1" fmla="*/ 96787 w 193730"/>
                <a:gd name="connsiteY1" fmla="*/ -163 h 25812"/>
                <a:gd name="connsiteX2" fmla="*/ 5347 w 193730"/>
                <a:gd name="connsiteY2" fmla="*/ 10409 h 25812"/>
                <a:gd name="connsiteX3" fmla="*/ 10586 w 193730"/>
                <a:gd name="connsiteY3" fmla="*/ 25364 h 25812"/>
                <a:gd name="connsiteX4" fmla="*/ 18236 w 193730"/>
                <a:gd name="connsiteY4" fmla="*/ 21389 h 25812"/>
                <a:gd name="connsiteX5" fmla="*/ 18301 w 193730"/>
                <a:gd name="connsiteY5" fmla="*/ 17934 h 25812"/>
                <a:gd name="connsiteX6" fmla="*/ 27826 w 193730"/>
                <a:gd name="connsiteY6" fmla="*/ 11838 h 25812"/>
                <a:gd name="connsiteX7" fmla="*/ 165081 w 193730"/>
                <a:gd name="connsiteY7" fmla="*/ 11838 h 25812"/>
                <a:gd name="connsiteX8" fmla="*/ 174606 w 193730"/>
                <a:gd name="connsiteY8" fmla="*/ 17934 h 25812"/>
                <a:gd name="connsiteX9" fmla="*/ 179104 w 193730"/>
                <a:gd name="connsiteY9" fmla="*/ 25446 h 25812"/>
                <a:gd name="connsiteX10" fmla="*/ 182417 w 193730"/>
                <a:gd name="connsiteY10" fmla="*/ 25364 h 25812"/>
                <a:gd name="connsiteX11" fmla="*/ 188132 w 193730"/>
                <a:gd name="connsiteY11" fmla="*/ 10409 h 2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730" h="25812">
                  <a:moveTo>
                    <a:pt x="188132" y="10409"/>
                  </a:moveTo>
                  <a:cubicBezTo>
                    <a:pt x="174416" y="4409"/>
                    <a:pt x="154032" y="884"/>
                    <a:pt x="96787" y="-163"/>
                  </a:cubicBezTo>
                  <a:cubicBezTo>
                    <a:pt x="39637" y="1265"/>
                    <a:pt x="19063" y="4409"/>
                    <a:pt x="5347" y="10409"/>
                  </a:cubicBezTo>
                  <a:cubicBezTo>
                    <a:pt x="-940" y="13648"/>
                    <a:pt x="-4654" y="22220"/>
                    <a:pt x="10586" y="25364"/>
                  </a:cubicBezTo>
                  <a:cubicBezTo>
                    <a:pt x="13796" y="26379"/>
                    <a:pt x="17221" y="24599"/>
                    <a:pt x="18236" y="21389"/>
                  </a:cubicBezTo>
                  <a:cubicBezTo>
                    <a:pt x="18590" y="20268"/>
                    <a:pt x="18613" y="19068"/>
                    <a:pt x="18301" y="17934"/>
                  </a:cubicBezTo>
                  <a:cubicBezTo>
                    <a:pt x="17444" y="14410"/>
                    <a:pt x="22111" y="12695"/>
                    <a:pt x="27826" y="11838"/>
                  </a:cubicBezTo>
                  <a:cubicBezTo>
                    <a:pt x="73422" y="6503"/>
                    <a:pt x="119485" y="6503"/>
                    <a:pt x="165081" y="11838"/>
                  </a:cubicBezTo>
                  <a:cubicBezTo>
                    <a:pt x="171177" y="12695"/>
                    <a:pt x="175749" y="14410"/>
                    <a:pt x="174606" y="17934"/>
                  </a:cubicBezTo>
                  <a:cubicBezTo>
                    <a:pt x="173774" y="21251"/>
                    <a:pt x="175787" y="24614"/>
                    <a:pt x="179104" y="25446"/>
                  </a:cubicBezTo>
                  <a:cubicBezTo>
                    <a:pt x="180195" y="25720"/>
                    <a:pt x="181340" y="25692"/>
                    <a:pt x="182417" y="25364"/>
                  </a:cubicBezTo>
                  <a:cubicBezTo>
                    <a:pt x="198228" y="22316"/>
                    <a:pt x="194513" y="13648"/>
                    <a:pt x="188132" y="104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B0F132E1-60CC-4146-8BD3-2AEF561C0036}"/>
                </a:ext>
              </a:extLst>
            </p:cNvPr>
            <p:cNvSpPr/>
            <p:nvPr/>
          </p:nvSpPr>
          <p:spPr>
            <a:xfrm>
              <a:off x="9569519" y="2110602"/>
              <a:ext cx="18246" cy="19986"/>
            </a:xfrm>
            <a:custGeom>
              <a:avLst/>
              <a:gdLst>
                <a:gd name="connsiteX0" fmla="*/ 7752 w 18246"/>
                <a:gd name="connsiteY0" fmla="*/ 18580 h 19986"/>
                <a:gd name="connsiteX1" fmla="*/ 16705 w 18246"/>
                <a:gd name="connsiteY1" fmla="*/ 9055 h 19986"/>
                <a:gd name="connsiteX2" fmla="*/ 15753 w 18246"/>
                <a:gd name="connsiteY2" fmla="*/ 4768 h 19986"/>
                <a:gd name="connsiteX3" fmla="*/ 10133 w 18246"/>
                <a:gd name="connsiteY3" fmla="*/ 2482 h 19986"/>
                <a:gd name="connsiteX4" fmla="*/ 10133 w 18246"/>
                <a:gd name="connsiteY4" fmla="*/ 2482 h 19986"/>
                <a:gd name="connsiteX5" fmla="*/ 4323 w 18246"/>
                <a:gd name="connsiteY5" fmla="*/ 387 h 19986"/>
                <a:gd name="connsiteX6" fmla="*/ 513 w 18246"/>
                <a:gd name="connsiteY6" fmla="*/ 387 h 19986"/>
                <a:gd name="connsiteX7" fmla="*/ 4037 w 18246"/>
                <a:gd name="connsiteY7" fmla="*/ 18770 h 19986"/>
                <a:gd name="connsiteX8" fmla="*/ 7752 w 18246"/>
                <a:gd name="connsiteY8" fmla="*/ 18580 h 1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46" h="19986">
                  <a:moveTo>
                    <a:pt x="7752" y="18580"/>
                  </a:moveTo>
                  <a:lnTo>
                    <a:pt x="16705" y="9055"/>
                  </a:lnTo>
                  <a:cubicBezTo>
                    <a:pt x="18991" y="7340"/>
                    <a:pt x="18420" y="5911"/>
                    <a:pt x="15753" y="4768"/>
                  </a:cubicBezTo>
                  <a:cubicBezTo>
                    <a:pt x="14610" y="4197"/>
                    <a:pt x="12419" y="3340"/>
                    <a:pt x="10133" y="2482"/>
                  </a:cubicBezTo>
                  <a:lnTo>
                    <a:pt x="10133" y="2482"/>
                  </a:lnTo>
                  <a:cubicBezTo>
                    <a:pt x="6514" y="1054"/>
                    <a:pt x="4323" y="387"/>
                    <a:pt x="4323" y="387"/>
                  </a:cubicBezTo>
                  <a:cubicBezTo>
                    <a:pt x="2894" y="387"/>
                    <a:pt x="1465" y="-851"/>
                    <a:pt x="513" y="387"/>
                  </a:cubicBezTo>
                  <a:cubicBezTo>
                    <a:pt x="-1015" y="6736"/>
                    <a:pt x="269" y="13436"/>
                    <a:pt x="4037" y="18770"/>
                  </a:cubicBezTo>
                  <a:cubicBezTo>
                    <a:pt x="4894" y="21247"/>
                    <a:pt x="7752" y="18580"/>
                    <a:pt x="7752" y="185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B0F132E1-60CC-4146-8BD3-2AEF561C0036}"/>
                </a:ext>
              </a:extLst>
            </p:cNvPr>
            <p:cNvSpPr/>
            <p:nvPr/>
          </p:nvSpPr>
          <p:spPr>
            <a:xfrm>
              <a:off x="9731441" y="2099815"/>
              <a:ext cx="28654" cy="18766"/>
            </a:xfrm>
            <a:custGeom>
              <a:avLst/>
              <a:gdLst>
                <a:gd name="connsiteX0" fmla="*/ 12041 w 28654"/>
                <a:gd name="connsiteY0" fmla="*/ 17936 h 18766"/>
                <a:gd name="connsiteX1" fmla="*/ 16709 w 28654"/>
                <a:gd name="connsiteY1" fmla="*/ 18603 h 18766"/>
                <a:gd name="connsiteX2" fmla="*/ 28424 w 28654"/>
                <a:gd name="connsiteY2" fmla="*/ 12793 h 18766"/>
                <a:gd name="connsiteX3" fmla="*/ 16423 w 28654"/>
                <a:gd name="connsiteY3" fmla="*/ 601 h 18766"/>
                <a:gd name="connsiteX4" fmla="*/ 40 w 28654"/>
                <a:gd name="connsiteY4" fmla="*/ 5744 h 18766"/>
                <a:gd name="connsiteX5" fmla="*/ 12041 w 28654"/>
                <a:gd name="connsiteY5" fmla="*/ 17936 h 1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54" h="18766">
                  <a:moveTo>
                    <a:pt x="12041" y="17936"/>
                  </a:moveTo>
                  <a:cubicBezTo>
                    <a:pt x="13585" y="18238"/>
                    <a:pt x="15142" y="18461"/>
                    <a:pt x="16709" y="18603"/>
                  </a:cubicBezTo>
                  <a:cubicBezTo>
                    <a:pt x="22709" y="18603"/>
                    <a:pt x="27472" y="16698"/>
                    <a:pt x="28424" y="12793"/>
                  </a:cubicBezTo>
                  <a:cubicBezTo>
                    <a:pt x="29377" y="8887"/>
                    <a:pt x="24233" y="2601"/>
                    <a:pt x="16423" y="601"/>
                  </a:cubicBezTo>
                  <a:cubicBezTo>
                    <a:pt x="8612" y="-1400"/>
                    <a:pt x="1183" y="601"/>
                    <a:pt x="40" y="5744"/>
                  </a:cubicBezTo>
                  <a:cubicBezTo>
                    <a:pt x="-1103" y="10888"/>
                    <a:pt x="4136" y="15936"/>
                    <a:pt x="12041" y="179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B0F132E1-60CC-4146-8BD3-2AEF561C0036}"/>
                </a:ext>
              </a:extLst>
            </p:cNvPr>
            <p:cNvSpPr/>
            <p:nvPr/>
          </p:nvSpPr>
          <p:spPr>
            <a:xfrm>
              <a:off x="9770936" y="2253456"/>
              <a:ext cx="130204" cy="166038"/>
            </a:xfrm>
            <a:custGeom>
              <a:avLst/>
              <a:gdLst>
                <a:gd name="connsiteX0" fmla="*/ 116851 w 130204"/>
                <a:gd name="connsiteY0" fmla="*/ 136711 h 166038"/>
                <a:gd name="connsiteX1" fmla="*/ 78751 w 130204"/>
                <a:gd name="connsiteY1" fmla="*/ -163 h 166038"/>
                <a:gd name="connsiteX2" fmla="*/ -116 w 130204"/>
                <a:gd name="connsiteY2" fmla="*/ 152237 h 166038"/>
                <a:gd name="connsiteX3" fmla="*/ 116851 w 130204"/>
                <a:gd name="connsiteY3" fmla="*/ 136711 h 16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204" h="166038">
                  <a:moveTo>
                    <a:pt x="116851" y="136711"/>
                  </a:moveTo>
                  <a:cubicBezTo>
                    <a:pt x="139139" y="108136"/>
                    <a:pt x="137520" y="44128"/>
                    <a:pt x="78751" y="-163"/>
                  </a:cubicBezTo>
                  <a:cubicBezTo>
                    <a:pt x="51700" y="31460"/>
                    <a:pt x="26649" y="80799"/>
                    <a:pt x="-116" y="152237"/>
                  </a:cubicBezTo>
                  <a:cubicBezTo>
                    <a:pt x="50747" y="178430"/>
                    <a:pt x="96562" y="163381"/>
                    <a:pt x="116851" y="13671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B0F132E1-60CC-4146-8BD3-2AEF561C0036}"/>
                </a:ext>
              </a:extLst>
            </p:cNvPr>
            <p:cNvSpPr/>
            <p:nvPr/>
          </p:nvSpPr>
          <p:spPr>
            <a:xfrm>
              <a:off x="9391174" y="2798000"/>
              <a:ext cx="203930" cy="413289"/>
            </a:xfrm>
            <a:custGeom>
              <a:avLst/>
              <a:gdLst>
                <a:gd name="connsiteX0" fmla="*/ 33412 w 203930"/>
                <a:gd name="connsiteY0" fmla="*/ -163 h 413289"/>
                <a:gd name="connsiteX1" fmla="*/ -116 w 203930"/>
                <a:gd name="connsiteY1" fmla="*/ -163 h 413289"/>
                <a:gd name="connsiteX2" fmla="*/ -116 w 203930"/>
                <a:gd name="connsiteY2" fmla="*/ 413127 h 413289"/>
                <a:gd name="connsiteX3" fmla="*/ 34936 w 203930"/>
                <a:gd name="connsiteY3" fmla="*/ 413127 h 413289"/>
                <a:gd name="connsiteX4" fmla="*/ 203814 w 203930"/>
                <a:gd name="connsiteY4" fmla="*/ 202243 h 413289"/>
                <a:gd name="connsiteX5" fmla="*/ 33412 w 203930"/>
                <a:gd name="connsiteY5" fmla="*/ -163 h 41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930" h="413289">
                  <a:moveTo>
                    <a:pt x="33412" y="-163"/>
                  </a:moveTo>
                  <a:lnTo>
                    <a:pt x="-116" y="-163"/>
                  </a:lnTo>
                  <a:lnTo>
                    <a:pt x="-116" y="413127"/>
                  </a:lnTo>
                  <a:lnTo>
                    <a:pt x="34936" y="413127"/>
                  </a:lnTo>
                  <a:cubicBezTo>
                    <a:pt x="106183" y="413127"/>
                    <a:pt x="203814" y="397029"/>
                    <a:pt x="203814" y="202243"/>
                  </a:cubicBezTo>
                  <a:cubicBezTo>
                    <a:pt x="203814" y="7457"/>
                    <a:pt x="65511" y="-163"/>
                    <a:pt x="33412" y="-1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B0F132E1-60CC-4146-8BD3-2AEF561C0036}"/>
                </a:ext>
              </a:extLst>
            </p:cNvPr>
            <p:cNvSpPr/>
            <p:nvPr/>
          </p:nvSpPr>
          <p:spPr>
            <a:xfrm>
              <a:off x="9626441" y="2881706"/>
              <a:ext cx="210692" cy="235348"/>
            </a:xfrm>
            <a:custGeom>
              <a:avLst/>
              <a:gdLst>
                <a:gd name="connsiteX0" fmla="*/ 210577 w 210692"/>
                <a:gd name="connsiteY0" fmla="*/ 23859 h 235348"/>
                <a:gd name="connsiteX1" fmla="*/ 182002 w 210692"/>
                <a:gd name="connsiteY1" fmla="*/ -144 h 235348"/>
                <a:gd name="connsiteX2" fmla="*/ 129614 w 210692"/>
                <a:gd name="connsiteY2" fmla="*/ 54529 h 235348"/>
                <a:gd name="connsiteX3" fmla="*/ 126471 w 210692"/>
                <a:gd name="connsiteY3" fmla="*/ 65483 h 235348"/>
                <a:gd name="connsiteX4" fmla="*/ 55510 w 210692"/>
                <a:gd name="connsiteY4" fmla="*/ 65483 h 235348"/>
                <a:gd name="connsiteX5" fmla="*/ -116 w 210692"/>
                <a:gd name="connsiteY5" fmla="*/ 134730 h 235348"/>
                <a:gd name="connsiteX6" fmla="*/ 34555 w 210692"/>
                <a:gd name="connsiteY6" fmla="*/ 175973 h 235348"/>
                <a:gd name="connsiteX7" fmla="*/ 92848 w 210692"/>
                <a:gd name="connsiteY7" fmla="*/ 109298 h 235348"/>
                <a:gd name="connsiteX8" fmla="*/ 81132 w 210692"/>
                <a:gd name="connsiteY8" fmla="*/ 76341 h 235348"/>
                <a:gd name="connsiteX9" fmla="*/ 123327 w 210692"/>
                <a:gd name="connsiteY9" fmla="*/ 76341 h 235348"/>
                <a:gd name="connsiteX10" fmla="*/ 115517 w 210692"/>
                <a:gd name="connsiteY10" fmla="*/ 107012 h 235348"/>
                <a:gd name="connsiteX11" fmla="*/ 111707 w 210692"/>
                <a:gd name="connsiteY11" fmla="*/ 122347 h 235348"/>
                <a:gd name="connsiteX12" fmla="*/ 50366 w 210692"/>
                <a:gd name="connsiteY12" fmla="*/ 223026 h 235348"/>
                <a:gd name="connsiteX13" fmla="*/ 34364 w 210692"/>
                <a:gd name="connsiteY13" fmla="*/ 204643 h 235348"/>
                <a:gd name="connsiteX14" fmla="*/ 32173 w 210692"/>
                <a:gd name="connsiteY14" fmla="*/ 212454 h 235348"/>
                <a:gd name="connsiteX15" fmla="*/ 59801 w 210692"/>
                <a:gd name="connsiteY15" fmla="*/ 235058 h 235348"/>
                <a:gd name="connsiteX16" fmla="*/ 60081 w 210692"/>
                <a:gd name="connsiteY16" fmla="*/ 235028 h 235348"/>
                <a:gd name="connsiteX17" fmla="*/ 115993 w 210692"/>
                <a:gd name="connsiteY17" fmla="*/ 179402 h 235348"/>
                <a:gd name="connsiteX18" fmla="*/ 137520 w 210692"/>
                <a:gd name="connsiteY18" fmla="*/ 105583 h 235348"/>
                <a:gd name="connsiteX19" fmla="*/ 145711 w 210692"/>
                <a:gd name="connsiteY19" fmla="*/ 76341 h 235348"/>
                <a:gd name="connsiteX20" fmla="*/ 178096 w 210692"/>
                <a:gd name="connsiteY20" fmla="*/ 76341 h 235348"/>
                <a:gd name="connsiteX21" fmla="*/ 208195 w 210692"/>
                <a:gd name="connsiteY21" fmla="*/ 60149 h 235348"/>
                <a:gd name="connsiteX22" fmla="*/ 184954 w 210692"/>
                <a:gd name="connsiteY22" fmla="*/ 65102 h 235348"/>
                <a:gd name="connsiteX23" fmla="*/ 148188 w 210692"/>
                <a:gd name="connsiteY23" fmla="*/ 65102 h 235348"/>
                <a:gd name="connsiteX24" fmla="*/ 193908 w 210692"/>
                <a:gd name="connsiteY24" fmla="*/ 14048 h 235348"/>
                <a:gd name="connsiteX25" fmla="*/ 206385 w 210692"/>
                <a:gd name="connsiteY25" fmla="*/ 33574 h 235348"/>
                <a:gd name="connsiteX26" fmla="*/ 210577 w 210692"/>
                <a:gd name="connsiteY26" fmla="*/ 23859 h 235348"/>
                <a:gd name="connsiteX27" fmla="*/ 34269 w 210692"/>
                <a:gd name="connsiteY27" fmla="*/ 164733 h 235348"/>
                <a:gd name="connsiteX28" fmla="*/ 22934 w 210692"/>
                <a:gd name="connsiteY28" fmla="*/ 146922 h 235348"/>
                <a:gd name="connsiteX29" fmla="*/ 58177 w 210692"/>
                <a:gd name="connsiteY29" fmla="*/ 76723 h 235348"/>
                <a:gd name="connsiteX30" fmla="*/ 70845 w 210692"/>
                <a:gd name="connsiteY30" fmla="*/ 95773 h 235348"/>
                <a:gd name="connsiteX31" fmla="*/ 34269 w 210692"/>
                <a:gd name="connsiteY31" fmla="*/ 164733 h 23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0692" h="235348">
                  <a:moveTo>
                    <a:pt x="210577" y="23859"/>
                  </a:moveTo>
                  <a:cubicBezTo>
                    <a:pt x="208629" y="9707"/>
                    <a:pt x="196277" y="-669"/>
                    <a:pt x="182002" y="-144"/>
                  </a:cubicBezTo>
                  <a:cubicBezTo>
                    <a:pt x="156951" y="-144"/>
                    <a:pt x="138948" y="21858"/>
                    <a:pt x="129614" y="54529"/>
                  </a:cubicBezTo>
                  <a:lnTo>
                    <a:pt x="126471" y="65483"/>
                  </a:lnTo>
                  <a:lnTo>
                    <a:pt x="55510" y="65483"/>
                  </a:lnTo>
                  <a:cubicBezTo>
                    <a:pt x="27411" y="65483"/>
                    <a:pt x="-116" y="99868"/>
                    <a:pt x="-116" y="134730"/>
                  </a:cubicBezTo>
                  <a:cubicBezTo>
                    <a:pt x="-116" y="150065"/>
                    <a:pt x="7218" y="175973"/>
                    <a:pt x="34555" y="175973"/>
                  </a:cubicBezTo>
                  <a:cubicBezTo>
                    <a:pt x="67892" y="175973"/>
                    <a:pt x="92848" y="140826"/>
                    <a:pt x="92848" y="109298"/>
                  </a:cubicBezTo>
                  <a:cubicBezTo>
                    <a:pt x="93089" y="97252"/>
                    <a:pt x="88923" y="85532"/>
                    <a:pt x="81132" y="76341"/>
                  </a:cubicBezTo>
                  <a:lnTo>
                    <a:pt x="123327" y="76341"/>
                  </a:lnTo>
                  <a:cubicBezTo>
                    <a:pt x="121518" y="83199"/>
                    <a:pt x="118279" y="96154"/>
                    <a:pt x="115517" y="107012"/>
                  </a:cubicBezTo>
                  <a:lnTo>
                    <a:pt x="111707" y="122347"/>
                  </a:lnTo>
                  <a:cubicBezTo>
                    <a:pt x="96657" y="189689"/>
                    <a:pt x="75988" y="226456"/>
                    <a:pt x="50366" y="223026"/>
                  </a:cubicBezTo>
                  <a:cubicBezTo>
                    <a:pt x="37698" y="221312"/>
                    <a:pt x="35888" y="210168"/>
                    <a:pt x="34364" y="204643"/>
                  </a:cubicBezTo>
                  <a:cubicBezTo>
                    <a:pt x="32983" y="207019"/>
                    <a:pt x="32229" y="209707"/>
                    <a:pt x="32173" y="212454"/>
                  </a:cubicBezTo>
                  <a:cubicBezTo>
                    <a:pt x="33561" y="226325"/>
                    <a:pt x="45930" y="236445"/>
                    <a:pt x="59801" y="235058"/>
                  </a:cubicBezTo>
                  <a:cubicBezTo>
                    <a:pt x="59895" y="235048"/>
                    <a:pt x="59988" y="235038"/>
                    <a:pt x="60081" y="235028"/>
                  </a:cubicBezTo>
                  <a:cubicBezTo>
                    <a:pt x="95991" y="235028"/>
                    <a:pt x="111898" y="192547"/>
                    <a:pt x="115993" y="179402"/>
                  </a:cubicBezTo>
                  <a:cubicBezTo>
                    <a:pt x="122375" y="160352"/>
                    <a:pt x="130376" y="131015"/>
                    <a:pt x="137520" y="105583"/>
                  </a:cubicBezTo>
                  <a:cubicBezTo>
                    <a:pt x="137520" y="105583"/>
                    <a:pt x="144664" y="79961"/>
                    <a:pt x="145711" y="76341"/>
                  </a:cubicBezTo>
                  <a:lnTo>
                    <a:pt x="178096" y="76341"/>
                  </a:lnTo>
                  <a:cubicBezTo>
                    <a:pt x="204766" y="76341"/>
                    <a:pt x="208195" y="60149"/>
                    <a:pt x="208195" y="60149"/>
                  </a:cubicBezTo>
                  <a:cubicBezTo>
                    <a:pt x="201085" y="63997"/>
                    <a:pt x="193016" y="65717"/>
                    <a:pt x="184954" y="65102"/>
                  </a:cubicBezTo>
                  <a:lnTo>
                    <a:pt x="148188" y="65102"/>
                  </a:lnTo>
                  <a:cubicBezTo>
                    <a:pt x="148188" y="65102"/>
                    <a:pt x="159999" y="2427"/>
                    <a:pt x="193908" y="14048"/>
                  </a:cubicBezTo>
                  <a:cubicBezTo>
                    <a:pt x="202138" y="16816"/>
                    <a:pt x="207331" y="24942"/>
                    <a:pt x="206385" y="33574"/>
                  </a:cubicBezTo>
                  <a:cubicBezTo>
                    <a:pt x="208912" y="30949"/>
                    <a:pt x="210402" y="27498"/>
                    <a:pt x="210577" y="23859"/>
                  </a:cubicBezTo>
                  <a:close/>
                  <a:moveTo>
                    <a:pt x="34269" y="164733"/>
                  </a:moveTo>
                  <a:cubicBezTo>
                    <a:pt x="26935" y="164733"/>
                    <a:pt x="22934" y="155208"/>
                    <a:pt x="22934" y="146922"/>
                  </a:cubicBezTo>
                  <a:cubicBezTo>
                    <a:pt x="22934" y="118347"/>
                    <a:pt x="41508" y="76723"/>
                    <a:pt x="58177" y="76723"/>
                  </a:cubicBezTo>
                  <a:cubicBezTo>
                    <a:pt x="68654" y="76723"/>
                    <a:pt x="70845" y="87200"/>
                    <a:pt x="70845" y="95773"/>
                  </a:cubicBezTo>
                  <a:cubicBezTo>
                    <a:pt x="70845" y="126157"/>
                    <a:pt x="50366" y="164733"/>
                    <a:pt x="34269" y="16473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B0F132E1-60CC-4146-8BD3-2AEF561C0036}"/>
                </a:ext>
              </a:extLst>
            </p:cNvPr>
            <p:cNvSpPr/>
            <p:nvPr/>
          </p:nvSpPr>
          <p:spPr>
            <a:xfrm>
              <a:off x="8682037" y="1689100"/>
              <a:ext cx="2012632" cy="2012537"/>
            </a:xfrm>
            <a:custGeom>
              <a:avLst/>
              <a:gdLst>
                <a:gd name="connsiteX0" fmla="*/ -116 w 2012632"/>
                <a:gd name="connsiteY0" fmla="*/ -163 h 2012537"/>
                <a:gd name="connsiteX1" fmla="*/ -116 w 2012632"/>
                <a:gd name="connsiteY1" fmla="*/ 2012374 h 2012537"/>
                <a:gd name="connsiteX2" fmla="*/ 2012516 w 2012632"/>
                <a:gd name="connsiteY2" fmla="*/ 2012374 h 2012537"/>
                <a:gd name="connsiteX3" fmla="*/ 2012516 w 2012632"/>
                <a:gd name="connsiteY3" fmla="*/ -163 h 2012537"/>
                <a:gd name="connsiteX4" fmla="*/ 883708 w 2012632"/>
                <a:gd name="connsiteY4" fmla="*/ 369978 h 2012537"/>
                <a:gd name="connsiteX5" fmla="*/ 883708 w 2012632"/>
                <a:gd name="connsiteY5" fmla="*/ 395315 h 2012537"/>
                <a:gd name="connsiteX6" fmla="*/ 898663 w 2012632"/>
                <a:gd name="connsiteY6" fmla="*/ 383694 h 2012537"/>
                <a:gd name="connsiteX7" fmla="*/ 908188 w 2012632"/>
                <a:gd name="connsiteY7" fmla="*/ 406173 h 2012537"/>
                <a:gd name="connsiteX8" fmla="*/ 887995 w 2012632"/>
                <a:gd name="connsiteY8" fmla="*/ 407887 h 2012537"/>
                <a:gd name="connsiteX9" fmla="*/ 900568 w 2012632"/>
                <a:gd name="connsiteY9" fmla="*/ 415793 h 2012537"/>
                <a:gd name="connsiteX10" fmla="*/ 900568 w 2012632"/>
                <a:gd name="connsiteY10" fmla="*/ 415793 h 2012537"/>
                <a:gd name="connsiteX11" fmla="*/ 938001 w 2012632"/>
                <a:gd name="connsiteY11" fmla="*/ 401125 h 2012537"/>
                <a:gd name="connsiteX12" fmla="*/ 922475 w 2012632"/>
                <a:gd name="connsiteY12" fmla="*/ 403411 h 2012537"/>
                <a:gd name="connsiteX13" fmla="*/ 932000 w 2012632"/>
                <a:gd name="connsiteY13" fmla="*/ 380932 h 2012537"/>
                <a:gd name="connsiteX14" fmla="*/ 933143 w 2012632"/>
                <a:gd name="connsiteY14" fmla="*/ 350452 h 2012537"/>
                <a:gd name="connsiteX15" fmla="*/ 944668 w 2012632"/>
                <a:gd name="connsiteY15" fmla="*/ 379027 h 2012537"/>
                <a:gd name="connsiteX16" fmla="*/ 963718 w 2012632"/>
                <a:gd name="connsiteY16" fmla="*/ 396267 h 2012537"/>
                <a:gd name="connsiteX17" fmla="*/ 950479 w 2012632"/>
                <a:gd name="connsiteY17" fmla="*/ 399696 h 2012537"/>
                <a:gd name="connsiteX18" fmla="*/ 997056 w 2012632"/>
                <a:gd name="connsiteY18" fmla="*/ 391124 h 2012537"/>
                <a:gd name="connsiteX19" fmla="*/ 975244 w 2012632"/>
                <a:gd name="connsiteY19" fmla="*/ 388838 h 2012537"/>
                <a:gd name="connsiteX20" fmla="*/ 975244 w 2012632"/>
                <a:gd name="connsiteY20" fmla="*/ 355976 h 2012537"/>
                <a:gd name="connsiteX21" fmla="*/ 995913 w 2012632"/>
                <a:gd name="connsiteY21" fmla="*/ 363501 h 2012537"/>
                <a:gd name="connsiteX22" fmla="*/ 987340 w 2012632"/>
                <a:gd name="connsiteY22" fmla="*/ 339879 h 2012537"/>
                <a:gd name="connsiteX23" fmla="*/ 1025440 w 2012632"/>
                <a:gd name="connsiteY23" fmla="*/ 339879 h 2012537"/>
                <a:gd name="connsiteX24" fmla="*/ 1016773 w 2012632"/>
                <a:gd name="connsiteY24" fmla="*/ 363501 h 2012537"/>
                <a:gd name="connsiteX25" fmla="*/ 1037537 w 2012632"/>
                <a:gd name="connsiteY25" fmla="*/ 355976 h 2012537"/>
                <a:gd name="connsiteX26" fmla="*/ 1037537 w 2012632"/>
                <a:gd name="connsiteY26" fmla="*/ 388838 h 2012537"/>
                <a:gd name="connsiteX27" fmla="*/ 1015630 w 2012632"/>
                <a:gd name="connsiteY27" fmla="*/ 391124 h 2012537"/>
                <a:gd name="connsiteX28" fmla="*/ 1062207 w 2012632"/>
                <a:gd name="connsiteY28" fmla="*/ 399696 h 2012537"/>
                <a:gd name="connsiteX29" fmla="*/ 1048967 w 2012632"/>
                <a:gd name="connsiteY29" fmla="*/ 396267 h 2012537"/>
                <a:gd name="connsiteX30" fmla="*/ 1068589 w 2012632"/>
                <a:gd name="connsiteY30" fmla="*/ 379027 h 2012537"/>
                <a:gd name="connsiteX31" fmla="*/ 1080114 w 2012632"/>
                <a:gd name="connsiteY31" fmla="*/ 350452 h 2012537"/>
                <a:gd name="connsiteX32" fmla="*/ 1081257 w 2012632"/>
                <a:gd name="connsiteY32" fmla="*/ 380932 h 2012537"/>
                <a:gd name="connsiteX33" fmla="*/ 1090782 w 2012632"/>
                <a:gd name="connsiteY33" fmla="*/ 403411 h 2012537"/>
                <a:gd name="connsiteX34" fmla="*/ 1075256 w 2012632"/>
                <a:gd name="connsiteY34" fmla="*/ 401125 h 2012537"/>
                <a:gd name="connsiteX35" fmla="*/ 1112785 w 2012632"/>
                <a:gd name="connsiteY35" fmla="*/ 415793 h 2012537"/>
                <a:gd name="connsiteX36" fmla="*/ 1112785 w 2012632"/>
                <a:gd name="connsiteY36" fmla="*/ 415793 h 2012537"/>
                <a:gd name="connsiteX37" fmla="*/ 1125358 w 2012632"/>
                <a:gd name="connsiteY37" fmla="*/ 407888 h 2012537"/>
                <a:gd name="connsiteX38" fmla="*/ 1105165 w 2012632"/>
                <a:gd name="connsiteY38" fmla="*/ 406173 h 2012537"/>
                <a:gd name="connsiteX39" fmla="*/ 1114690 w 2012632"/>
                <a:gd name="connsiteY39" fmla="*/ 383694 h 2012537"/>
                <a:gd name="connsiteX40" fmla="*/ 1129072 w 2012632"/>
                <a:gd name="connsiteY40" fmla="*/ 395315 h 2012537"/>
                <a:gd name="connsiteX41" fmla="*/ 1129072 w 2012632"/>
                <a:gd name="connsiteY41" fmla="*/ 369978 h 2012537"/>
                <a:gd name="connsiteX42" fmla="*/ 1152694 w 2012632"/>
                <a:gd name="connsiteY42" fmla="*/ 381408 h 2012537"/>
                <a:gd name="connsiteX43" fmla="*/ 1131358 w 2012632"/>
                <a:gd name="connsiteY43" fmla="*/ 420556 h 2012537"/>
                <a:gd name="connsiteX44" fmla="*/ 1125643 w 2012632"/>
                <a:gd name="connsiteY44" fmla="*/ 444749 h 2012537"/>
                <a:gd name="connsiteX45" fmla="*/ 1122119 w 2012632"/>
                <a:gd name="connsiteY45" fmla="*/ 462561 h 2012537"/>
                <a:gd name="connsiteX46" fmla="*/ 1108308 w 2012632"/>
                <a:gd name="connsiteY46" fmla="*/ 476372 h 2012537"/>
                <a:gd name="connsiteX47" fmla="*/ 1006581 w 2012632"/>
                <a:gd name="connsiteY47" fmla="*/ 487898 h 2012537"/>
                <a:gd name="connsiteX48" fmla="*/ 1006581 w 2012632"/>
                <a:gd name="connsiteY48" fmla="*/ 487898 h 2012537"/>
                <a:gd name="connsiteX49" fmla="*/ 904854 w 2012632"/>
                <a:gd name="connsiteY49" fmla="*/ 476372 h 2012537"/>
                <a:gd name="connsiteX50" fmla="*/ 891043 w 2012632"/>
                <a:gd name="connsiteY50" fmla="*/ 462561 h 2012537"/>
                <a:gd name="connsiteX51" fmla="*/ 887614 w 2012632"/>
                <a:gd name="connsiteY51" fmla="*/ 444749 h 2012537"/>
                <a:gd name="connsiteX52" fmla="*/ 881898 w 2012632"/>
                <a:gd name="connsiteY52" fmla="*/ 420556 h 2012537"/>
                <a:gd name="connsiteX53" fmla="*/ 860563 w 2012632"/>
                <a:gd name="connsiteY53" fmla="*/ 381408 h 2012537"/>
                <a:gd name="connsiteX54" fmla="*/ 851323 w 2012632"/>
                <a:gd name="connsiteY54" fmla="*/ 535713 h 2012537"/>
                <a:gd name="connsiteX55" fmla="*/ 941906 w 2012632"/>
                <a:gd name="connsiteY55" fmla="*/ 524569 h 2012537"/>
                <a:gd name="connsiteX56" fmla="*/ 867516 w 2012632"/>
                <a:gd name="connsiteY56" fmla="*/ 549810 h 2012537"/>
                <a:gd name="connsiteX57" fmla="*/ 954955 w 2012632"/>
                <a:gd name="connsiteY57" fmla="*/ 694971 h 2012537"/>
                <a:gd name="connsiteX58" fmla="*/ 1006295 w 2012632"/>
                <a:gd name="connsiteY58" fmla="*/ 633535 h 2012537"/>
                <a:gd name="connsiteX59" fmla="*/ 1057444 w 2012632"/>
                <a:gd name="connsiteY59" fmla="*/ 694971 h 2012537"/>
                <a:gd name="connsiteX60" fmla="*/ 1144884 w 2012632"/>
                <a:gd name="connsiteY60" fmla="*/ 549905 h 2012537"/>
                <a:gd name="connsiteX61" fmla="*/ 1070398 w 2012632"/>
                <a:gd name="connsiteY61" fmla="*/ 524569 h 2012537"/>
                <a:gd name="connsiteX62" fmla="*/ 1161076 w 2012632"/>
                <a:gd name="connsiteY62" fmla="*/ 535713 h 2012537"/>
                <a:gd name="connsiteX63" fmla="*/ 1264137 w 2012632"/>
                <a:gd name="connsiteY63" fmla="*/ 518854 h 2012537"/>
                <a:gd name="connsiteX64" fmla="*/ 1183460 w 2012632"/>
                <a:gd name="connsiteY64" fmla="*/ 548477 h 2012537"/>
                <a:gd name="connsiteX65" fmla="*/ 1234514 w 2012632"/>
                <a:gd name="connsiteY65" fmla="*/ 725261 h 2012537"/>
                <a:gd name="connsiteX66" fmla="*/ 1079733 w 2012632"/>
                <a:gd name="connsiteY66" fmla="*/ 741834 h 2012537"/>
                <a:gd name="connsiteX67" fmla="*/ 1079161 w 2012632"/>
                <a:gd name="connsiteY67" fmla="*/ 743549 h 2012537"/>
                <a:gd name="connsiteX68" fmla="*/ 1028584 w 2012632"/>
                <a:gd name="connsiteY68" fmla="*/ 841656 h 2012537"/>
                <a:gd name="connsiteX69" fmla="*/ 1214988 w 2012632"/>
                <a:gd name="connsiteY69" fmla="*/ 927381 h 2012537"/>
                <a:gd name="connsiteX70" fmla="*/ 1006200 w 2012632"/>
                <a:gd name="connsiteY70" fmla="*/ 870898 h 2012537"/>
                <a:gd name="connsiteX71" fmla="*/ 797412 w 2012632"/>
                <a:gd name="connsiteY71" fmla="*/ 927381 h 2012537"/>
                <a:gd name="connsiteX72" fmla="*/ 983816 w 2012632"/>
                <a:gd name="connsiteY72" fmla="*/ 841656 h 2012537"/>
                <a:gd name="connsiteX73" fmla="*/ 933238 w 2012632"/>
                <a:gd name="connsiteY73" fmla="*/ 743549 h 2012537"/>
                <a:gd name="connsiteX74" fmla="*/ 932667 w 2012632"/>
                <a:gd name="connsiteY74" fmla="*/ 741834 h 2012537"/>
                <a:gd name="connsiteX75" fmla="*/ 777981 w 2012632"/>
                <a:gd name="connsiteY75" fmla="*/ 725261 h 2012537"/>
                <a:gd name="connsiteX76" fmla="*/ 828940 w 2012632"/>
                <a:gd name="connsiteY76" fmla="*/ 548381 h 2012537"/>
                <a:gd name="connsiteX77" fmla="*/ 748168 w 2012632"/>
                <a:gd name="connsiteY77" fmla="*/ 518854 h 2012537"/>
                <a:gd name="connsiteX78" fmla="*/ 851323 w 2012632"/>
                <a:gd name="connsiteY78" fmla="*/ 535713 h 2012537"/>
                <a:gd name="connsiteX79" fmla="*/ 1005247 w 2012632"/>
                <a:gd name="connsiteY79" fmla="*/ 1623563 h 2012537"/>
                <a:gd name="connsiteX80" fmla="*/ 1051063 w 2012632"/>
                <a:gd name="connsiteY80" fmla="*/ 1548125 h 2012537"/>
                <a:gd name="connsiteX81" fmla="*/ 1051063 w 2012632"/>
                <a:gd name="connsiteY81" fmla="*/ 1452113 h 2012537"/>
                <a:gd name="connsiteX82" fmla="*/ 828368 w 2012632"/>
                <a:gd name="connsiteY82" fmla="*/ 1619658 h 2012537"/>
                <a:gd name="connsiteX83" fmla="*/ 778076 w 2012632"/>
                <a:gd name="connsiteY83" fmla="*/ 1622516 h 2012537"/>
                <a:gd name="connsiteX84" fmla="*/ 520901 w 2012632"/>
                <a:gd name="connsiteY84" fmla="*/ 1623563 h 2012537"/>
                <a:gd name="connsiteX85" fmla="*/ 565859 w 2012632"/>
                <a:gd name="connsiteY85" fmla="*/ 1557650 h 2012537"/>
                <a:gd name="connsiteX86" fmla="*/ 565859 w 2012632"/>
                <a:gd name="connsiteY86" fmla="*/ 1087211 h 2012537"/>
                <a:gd name="connsiteX87" fmla="*/ 520044 w 2012632"/>
                <a:gd name="connsiteY87" fmla="*/ 1011868 h 2012537"/>
                <a:gd name="connsiteX88" fmla="*/ 780267 w 2012632"/>
                <a:gd name="connsiteY88" fmla="*/ 1011201 h 2012537"/>
                <a:gd name="connsiteX89" fmla="*/ 1045157 w 2012632"/>
                <a:gd name="connsiteY89" fmla="*/ 1171126 h 2012537"/>
                <a:gd name="connsiteX90" fmla="*/ 1051539 w 2012632"/>
                <a:gd name="connsiteY90" fmla="*/ 1187985 h 2012537"/>
                <a:gd name="connsiteX91" fmla="*/ 1051539 w 2012632"/>
                <a:gd name="connsiteY91" fmla="*/ 1081686 h 2012537"/>
                <a:gd name="connsiteX92" fmla="*/ 1009057 w 2012632"/>
                <a:gd name="connsiteY92" fmla="*/ 1011868 h 2012537"/>
                <a:gd name="connsiteX93" fmla="*/ 1485307 w 2012632"/>
                <a:gd name="connsiteY93" fmla="*/ 1011868 h 2012537"/>
                <a:gd name="connsiteX94" fmla="*/ 1458447 w 2012632"/>
                <a:gd name="connsiteY94" fmla="*/ 1156172 h 2012537"/>
                <a:gd name="connsiteX95" fmla="*/ 1396344 w 2012632"/>
                <a:gd name="connsiteY95" fmla="*/ 1114738 h 2012537"/>
                <a:gd name="connsiteX96" fmla="*/ 1363483 w 2012632"/>
                <a:gd name="connsiteY96" fmla="*/ 1114738 h 2012537"/>
                <a:gd name="connsiteX97" fmla="*/ 1199081 w 2012632"/>
                <a:gd name="connsiteY97" fmla="*/ 1114262 h 2012537"/>
                <a:gd name="connsiteX98" fmla="*/ 1199081 w 2012632"/>
                <a:gd name="connsiteY98" fmla="*/ 1266662 h 2012537"/>
                <a:gd name="connsiteX99" fmla="*/ 1344909 w 2012632"/>
                <a:gd name="connsiteY99" fmla="*/ 1266662 h 2012537"/>
                <a:gd name="connsiteX100" fmla="*/ 1413584 w 2012632"/>
                <a:gd name="connsiteY100" fmla="*/ 1253898 h 2012537"/>
                <a:gd name="connsiteX101" fmla="*/ 1331764 w 2012632"/>
                <a:gd name="connsiteY101" fmla="*/ 1344100 h 2012537"/>
                <a:gd name="connsiteX102" fmla="*/ 1199081 w 2012632"/>
                <a:gd name="connsiteY102" fmla="*/ 1344100 h 2012537"/>
                <a:gd name="connsiteX103" fmla="*/ 1199081 w 2012632"/>
                <a:gd name="connsiteY103" fmla="*/ 1516598 h 2012537"/>
                <a:gd name="connsiteX104" fmla="*/ 1379199 w 2012632"/>
                <a:gd name="connsiteY104" fmla="*/ 1516598 h 2012537"/>
                <a:gd name="connsiteX105" fmla="*/ 1448255 w 2012632"/>
                <a:gd name="connsiteY105" fmla="*/ 1483927 h 2012537"/>
                <a:gd name="connsiteX106" fmla="*/ 1492928 w 2012632"/>
                <a:gd name="connsiteY106" fmla="*/ 1623658 h 201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2012632" h="2012537">
                  <a:moveTo>
                    <a:pt x="-116" y="-163"/>
                  </a:moveTo>
                  <a:lnTo>
                    <a:pt x="-116" y="2012374"/>
                  </a:lnTo>
                  <a:lnTo>
                    <a:pt x="2012516" y="2012374"/>
                  </a:lnTo>
                  <a:lnTo>
                    <a:pt x="2012516" y="-163"/>
                  </a:lnTo>
                  <a:close/>
                  <a:moveTo>
                    <a:pt x="883708" y="369978"/>
                  </a:moveTo>
                  <a:lnTo>
                    <a:pt x="883708" y="395315"/>
                  </a:lnTo>
                  <a:lnTo>
                    <a:pt x="898663" y="383694"/>
                  </a:lnTo>
                  <a:lnTo>
                    <a:pt x="908188" y="406173"/>
                  </a:lnTo>
                  <a:cubicBezTo>
                    <a:pt x="901409" y="405474"/>
                    <a:pt x="894559" y="406056"/>
                    <a:pt x="887995" y="407887"/>
                  </a:cubicBezTo>
                  <a:cubicBezTo>
                    <a:pt x="891465" y="411525"/>
                    <a:pt x="895785" y="414242"/>
                    <a:pt x="900568" y="415793"/>
                  </a:cubicBezTo>
                  <a:lnTo>
                    <a:pt x="900568" y="415793"/>
                  </a:lnTo>
                  <a:cubicBezTo>
                    <a:pt x="918665" y="421127"/>
                    <a:pt x="940763" y="408935"/>
                    <a:pt x="938001" y="401125"/>
                  </a:cubicBezTo>
                  <a:cubicBezTo>
                    <a:pt x="933429" y="386647"/>
                    <a:pt x="919618" y="394172"/>
                    <a:pt x="922475" y="403411"/>
                  </a:cubicBezTo>
                  <a:cubicBezTo>
                    <a:pt x="902377" y="396458"/>
                    <a:pt x="912188" y="372931"/>
                    <a:pt x="932000" y="380932"/>
                  </a:cubicBezTo>
                  <a:cubicBezTo>
                    <a:pt x="924281" y="372061"/>
                    <a:pt x="924781" y="358720"/>
                    <a:pt x="933143" y="350452"/>
                  </a:cubicBezTo>
                  <a:cubicBezTo>
                    <a:pt x="945811" y="352738"/>
                    <a:pt x="948097" y="365406"/>
                    <a:pt x="944668" y="379027"/>
                  </a:cubicBezTo>
                  <a:cubicBezTo>
                    <a:pt x="971719" y="364644"/>
                    <a:pt x="974005" y="393981"/>
                    <a:pt x="963718" y="396267"/>
                  </a:cubicBezTo>
                  <a:cubicBezTo>
                    <a:pt x="958575" y="386742"/>
                    <a:pt x="947621" y="392267"/>
                    <a:pt x="950479" y="399696"/>
                  </a:cubicBezTo>
                  <a:cubicBezTo>
                    <a:pt x="956289" y="414650"/>
                    <a:pt x="997056" y="410078"/>
                    <a:pt x="997056" y="391124"/>
                  </a:cubicBezTo>
                  <a:cubicBezTo>
                    <a:pt x="997056" y="381599"/>
                    <a:pt x="985626" y="384837"/>
                    <a:pt x="975244" y="388838"/>
                  </a:cubicBezTo>
                  <a:lnTo>
                    <a:pt x="975244" y="355976"/>
                  </a:lnTo>
                  <a:lnTo>
                    <a:pt x="995913" y="363501"/>
                  </a:lnTo>
                  <a:lnTo>
                    <a:pt x="987340" y="339879"/>
                  </a:lnTo>
                  <a:lnTo>
                    <a:pt x="1025440" y="339879"/>
                  </a:lnTo>
                  <a:lnTo>
                    <a:pt x="1016773" y="363501"/>
                  </a:lnTo>
                  <a:lnTo>
                    <a:pt x="1037537" y="355976"/>
                  </a:lnTo>
                  <a:lnTo>
                    <a:pt x="1037537" y="388838"/>
                  </a:lnTo>
                  <a:cubicBezTo>
                    <a:pt x="1027155" y="384837"/>
                    <a:pt x="1015630" y="381884"/>
                    <a:pt x="1015630" y="391124"/>
                  </a:cubicBezTo>
                  <a:cubicBezTo>
                    <a:pt x="1015630" y="410174"/>
                    <a:pt x="1056492" y="414650"/>
                    <a:pt x="1062207" y="399696"/>
                  </a:cubicBezTo>
                  <a:cubicBezTo>
                    <a:pt x="1065160" y="392267"/>
                    <a:pt x="1054206" y="387028"/>
                    <a:pt x="1048967" y="396267"/>
                  </a:cubicBezTo>
                  <a:cubicBezTo>
                    <a:pt x="1039442" y="393981"/>
                    <a:pt x="1041538" y="364644"/>
                    <a:pt x="1068589" y="379027"/>
                  </a:cubicBezTo>
                  <a:cubicBezTo>
                    <a:pt x="1065160" y="365787"/>
                    <a:pt x="1067446" y="353119"/>
                    <a:pt x="1080114" y="350452"/>
                  </a:cubicBezTo>
                  <a:cubicBezTo>
                    <a:pt x="1088476" y="358720"/>
                    <a:pt x="1088976" y="372061"/>
                    <a:pt x="1081257" y="380932"/>
                  </a:cubicBezTo>
                  <a:cubicBezTo>
                    <a:pt x="1100783" y="372931"/>
                    <a:pt x="1110499" y="396458"/>
                    <a:pt x="1090782" y="403411"/>
                  </a:cubicBezTo>
                  <a:cubicBezTo>
                    <a:pt x="1093639" y="393886"/>
                    <a:pt x="1079923" y="386647"/>
                    <a:pt x="1075256" y="401125"/>
                  </a:cubicBezTo>
                  <a:cubicBezTo>
                    <a:pt x="1072494" y="408935"/>
                    <a:pt x="1094306" y="421127"/>
                    <a:pt x="1112785" y="415793"/>
                  </a:cubicBezTo>
                  <a:lnTo>
                    <a:pt x="1112785" y="415793"/>
                  </a:lnTo>
                  <a:cubicBezTo>
                    <a:pt x="1117567" y="414242"/>
                    <a:pt x="1121888" y="411525"/>
                    <a:pt x="1125358" y="407888"/>
                  </a:cubicBezTo>
                  <a:cubicBezTo>
                    <a:pt x="1118793" y="406058"/>
                    <a:pt x="1111944" y="405477"/>
                    <a:pt x="1105165" y="406173"/>
                  </a:cubicBezTo>
                  <a:lnTo>
                    <a:pt x="1114690" y="383694"/>
                  </a:lnTo>
                  <a:lnTo>
                    <a:pt x="1129072" y="395315"/>
                  </a:lnTo>
                  <a:lnTo>
                    <a:pt x="1129072" y="369978"/>
                  </a:lnTo>
                  <a:lnTo>
                    <a:pt x="1152694" y="381408"/>
                  </a:lnTo>
                  <a:lnTo>
                    <a:pt x="1131358" y="420556"/>
                  </a:lnTo>
                  <a:cubicBezTo>
                    <a:pt x="1132954" y="429066"/>
                    <a:pt x="1130878" y="437853"/>
                    <a:pt x="1125643" y="444749"/>
                  </a:cubicBezTo>
                  <a:cubicBezTo>
                    <a:pt x="1121875" y="449866"/>
                    <a:pt x="1120583" y="456395"/>
                    <a:pt x="1122119" y="462561"/>
                  </a:cubicBezTo>
                  <a:cubicBezTo>
                    <a:pt x="1123929" y="467800"/>
                    <a:pt x="1115833" y="473515"/>
                    <a:pt x="1108308" y="476372"/>
                  </a:cubicBezTo>
                  <a:cubicBezTo>
                    <a:pt x="1077733" y="487707"/>
                    <a:pt x="1008486" y="487898"/>
                    <a:pt x="1006581" y="487898"/>
                  </a:cubicBezTo>
                  <a:lnTo>
                    <a:pt x="1006581" y="487898"/>
                  </a:lnTo>
                  <a:cubicBezTo>
                    <a:pt x="1004676" y="487898"/>
                    <a:pt x="935524" y="487898"/>
                    <a:pt x="904854" y="476372"/>
                  </a:cubicBezTo>
                  <a:cubicBezTo>
                    <a:pt x="897329" y="473515"/>
                    <a:pt x="889328" y="467800"/>
                    <a:pt x="891043" y="462561"/>
                  </a:cubicBezTo>
                  <a:cubicBezTo>
                    <a:pt x="892647" y="456411"/>
                    <a:pt x="891387" y="449864"/>
                    <a:pt x="887614" y="444749"/>
                  </a:cubicBezTo>
                  <a:cubicBezTo>
                    <a:pt x="882379" y="437853"/>
                    <a:pt x="880303" y="429066"/>
                    <a:pt x="881898" y="420556"/>
                  </a:cubicBezTo>
                  <a:lnTo>
                    <a:pt x="860563" y="381408"/>
                  </a:lnTo>
                  <a:close/>
                  <a:moveTo>
                    <a:pt x="851323" y="535713"/>
                  </a:moveTo>
                  <a:cubicBezTo>
                    <a:pt x="879471" y="522140"/>
                    <a:pt x="911308" y="518223"/>
                    <a:pt x="941906" y="524569"/>
                  </a:cubicBezTo>
                  <a:cubicBezTo>
                    <a:pt x="915979" y="529185"/>
                    <a:pt x="890899" y="537695"/>
                    <a:pt x="867516" y="549810"/>
                  </a:cubicBezTo>
                  <a:cubicBezTo>
                    <a:pt x="900568" y="582576"/>
                    <a:pt x="928000" y="634487"/>
                    <a:pt x="954955" y="694971"/>
                  </a:cubicBezTo>
                  <a:cubicBezTo>
                    <a:pt x="975092" y="677221"/>
                    <a:pt x="992404" y="656504"/>
                    <a:pt x="1006295" y="633535"/>
                  </a:cubicBezTo>
                  <a:cubicBezTo>
                    <a:pt x="1020176" y="656457"/>
                    <a:pt x="1037417" y="677166"/>
                    <a:pt x="1057444" y="694971"/>
                  </a:cubicBezTo>
                  <a:cubicBezTo>
                    <a:pt x="1084400" y="634487"/>
                    <a:pt x="1111832" y="582671"/>
                    <a:pt x="1144884" y="549905"/>
                  </a:cubicBezTo>
                  <a:cubicBezTo>
                    <a:pt x="1121491" y="537716"/>
                    <a:pt x="1096372" y="529172"/>
                    <a:pt x="1070398" y="524569"/>
                  </a:cubicBezTo>
                  <a:cubicBezTo>
                    <a:pt x="1101029" y="518259"/>
                    <a:pt x="1132885" y="522174"/>
                    <a:pt x="1161076" y="535713"/>
                  </a:cubicBezTo>
                  <a:cubicBezTo>
                    <a:pt x="1190182" y="512601"/>
                    <a:pt x="1229184" y="506221"/>
                    <a:pt x="1264137" y="518854"/>
                  </a:cubicBezTo>
                  <a:cubicBezTo>
                    <a:pt x="1234319" y="517235"/>
                    <a:pt x="1205146" y="527947"/>
                    <a:pt x="1183460" y="548477"/>
                  </a:cubicBezTo>
                  <a:cubicBezTo>
                    <a:pt x="1243849" y="589339"/>
                    <a:pt x="1275662" y="668587"/>
                    <a:pt x="1234514" y="725261"/>
                  </a:cubicBezTo>
                  <a:cubicBezTo>
                    <a:pt x="1195747" y="778505"/>
                    <a:pt x="1132120" y="772314"/>
                    <a:pt x="1079733" y="741834"/>
                  </a:cubicBezTo>
                  <a:lnTo>
                    <a:pt x="1079161" y="743549"/>
                  </a:lnTo>
                  <a:cubicBezTo>
                    <a:pt x="1066403" y="778208"/>
                    <a:pt x="1049415" y="811159"/>
                    <a:pt x="1028584" y="841656"/>
                  </a:cubicBezTo>
                  <a:cubicBezTo>
                    <a:pt x="1076875" y="912713"/>
                    <a:pt x="1137550" y="953861"/>
                    <a:pt x="1214988" y="927381"/>
                  </a:cubicBezTo>
                  <a:cubicBezTo>
                    <a:pt x="1158505" y="983293"/>
                    <a:pt x="1073256" y="950908"/>
                    <a:pt x="1006200" y="870898"/>
                  </a:cubicBezTo>
                  <a:cubicBezTo>
                    <a:pt x="939525" y="950908"/>
                    <a:pt x="853800" y="983293"/>
                    <a:pt x="797412" y="927381"/>
                  </a:cubicBezTo>
                  <a:cubicBezTo>
                    <a:pt x="874945" y="953384"/>
                    <a:pt x="935620" y="912332"/>
                    <a:pt x="983816" y="841656"/>
                  </a:cubicBezTo>
                  <a:cubicBezTo>
                    <a:pt x="963021" y="811137"/>
                    <a:pt x="946036" y="778190"/>
                    <a:pt x="933238" y="743549"/>
                  </a:cubicBezTo>
                  <a:lnTo>
                    <a:pt x="932667" y="741834"/>
                  </a:lnTo>
                  <a:cubicBezTo>
                    <a:pt x="880375" y="772314"/>
                    <a:pt x="816748" y="778505"/>
                    <a:pt x="777981" y="725261"/>
                  </a:cubicBezTo>
                  <a:cubicBezTo>
                    <a:pt x="736738" y="668111"/>
                    <a:pt x="768456" y="589339"/>
                    <a:pt x="828940" y="548381"/>
                  </a:cubicBezTo>
                  <a:cubicBezTo>
                    <a:pt x="807227" y="527842"/>
                    <a:pt x="778008" y="517161"/>
                    <a:pt x="748168" y="518854"/>
                  </a:cubicBezTo>
                  <a:cubicBezTo>
                    <a:pt x="783148" y="506185"/>
                    <a:pt x="822196" y="512567"/>
                    <a:pt x="851323" y="535713"/>
                  </a:cubicBezTo>
                  <a:close/>
                  <a:moveTo>
                    <a:pt x="1005247" y="1623563"/>
                  </a:moveTo>
                  <a:cubicBezTo>
                    <a:pt x="1017344" y="1613276"/>
                    <a:pt x="1051063" y="1587654"/>
                    <a:pt x="1051063" y="1548125"/>
                  </a:cubicBezTo>
                  <a:lnTo>
                    <a:pt x="1051063" y="1452113"/>
                  </a:lnTo>
                  <a:cubicBezTo>
                    <a:pt x="1037918" y="1488308"/>
                    <a:pt x="968195" y="1619658"/>
                    <a:pt x="828368" y="1619658"/>
                  </a:cubicBezTo>
                  <a:cubicBezTo>
                    <a:pt x="813319" y="1619658"/>
                    <a:pt x="796555" y="1621944"/>
                    <a:pt x="778076" y="1622516"/>
                  </a:cubicBezTo>
                  <a:cubicBezTo>
                    <a:pt x="759598" y="1623087"/>
                    <a:pt x="520901" y="1623563"/>
                    <a:pt x="520901" y="1623563"/>
                  </a:cubicBezTo>
                  <a:cubicBezTo>
                    <a:pt x="532045" y="1614038"/>
                    <a:pt x="559573" y="1591083"/>
                    <a:pt x="565859" y="1557650"/>
                  </a:cubicBezTo>
                  <a:lnTo>
                    <a:pt x="565859" y="1087211"/>
                  </a:lnTo>
                  <a:cubicBezTo>
                    <a:pt x="565859" y="1047777"/>
                    <a:pt x="532141" y="1022060"/>
                    <a:pt x="520044" y="1011868"/>
                  </a:cubicBezTo>
                  <a:lnTo>
                    <a:pt x="780267" y="1011201"/>
                  </a:lnTo>
                  <a:cubicBezTo>
                    <a:pt x="925523" y="1011201"/>
                    <a:pt x="1003819" y="1072923"/>
                    <a:pt x="1045157" y="1171126"/>
                  </a:cubicBezTo>
                  <a:cubicBezTo>
                    <a:pt x="1047443" y="1176650"/>
                    <a:pt x="1049634" y="1182175"/>
                    <a:pt x="1051539" y="1187985"/>
                  </a:cubicBezTo>
                  <a:cubicBezTo>
                    <a:pt x="1051539" y="1118643"/>
                    <a:pt x="1051539" y="1081686"/>
                    <a:pt x="1051539" y="1081686"/>
                  </a:cubicBezTo>
                  <a:cubicBezTo>
                    <a:pt x="1051539" y="1043586"/>
                    <a:pt x="1019916" y="1021012"/>
                    <a:pt x="1009057" y="1011868"/>
                  </a:cubicBezTo>
                  <a:lnTo>
                    <a:pt x="1485307" y="1011868"/>
                  </a:lnTo>
                  <a:lnTo>
                    <a:pt x="1458447" y="1156172"/>
                  </a:lnTo>
                  <a:cubicBezTo>
                    <a:pt x="1458447" y="1138646"/>
                    <a:pt x="1435873" y="1114738"/>
                    <a:pt x="1396344" y="1114738"/>
                  </a:cubicBezTo>
                  <a:cubicBezTo>
                    <a:pt x="1393963" y="1114738"/>
                    <a:pt x="1363864" y="1114738"/>
                    <a:pt x="1363483" y="1114738"/>
                  </a:cubicBezTo>
                  <a:lnTo>
                    <a:pt x="1199081" y="1114262"/>
                  </a:lnTo>
                  <a:lnTo>
                    <a:pt x="1199081" y="1266662"/>
                  </a:lnTo>
                  <a:lnTo>
                    <a:pt x="1344909" y="1266662"/>
                  </a:lnTo>
                  <a:cubicBezTo>
                    <a:pt x="1395487" y="1266662"/>
                    <a:pt x="1405774" y="1261804"/>
                    <a:pt x="1413584" y="1253898"/>
                  </a:cubicBezTo>
                  <a:cubicBezTo>
                    <a:pt x="1413584" y="1253898"/>
                    <a:pt x="1392439" y="1344100"/>
                    <a:pt x="1331764" y="1344100"/>
                  </a:cubicBezTo>
                  <a:lnTo>
                    <a:pt x="1199081" y="1344100"/>
                  </a:lnTo>
                  <a:lnTo>
                    <a:pt x="1199081" y="1516598"/>
                  </a:lnTo>
                  <a:lnTo>
                    <a:pt x="1379199" y="1516598"/>
                  </a:lnTo>
                  <a:cubicBezTo>
                    <a:pt x="1418632" y="1516598"/>
                    <a:pt x="1441873" y="1501548"/>
                    <a:pt x="1448255" y="1483927"/>
                  </a:cubicBezTo>
                  <a:lnTo>
                    <a:pt x="1492928" y="16236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B0F132E1-60CC-4146-8BD3-2AEF561C0036}"/>
                </a:ext>
              </a:extLst>
            </p:cNvPr>
            <p:cNvSpPr/>
            <p:nvPr/>
          </p:nvSpPr>
          <p:spPr>
            <a:xfrm>
              <a:off x="9475697" y="2253075"/>
              <a:ext cx="129789" cy="166015"/>
            </a:xfrm>
            <a:custGeom>
              <a:avLst/>
              <a:gdLst>
                <a:gd name="connsiteX0" fmla="*/ 13182 w 129789"/>
                <a:gd name="connsiteY0" fmla="*/ 137092 h 166015"/>
                <a:gd name="connsiteX1" fmla="*/ 129673 w 129789"/>
                <a:gd name="connsiteY1" fmla="*/ 152237 h 166015"/>
                <a:gd name="connsiteX2" fmla="*/ 50902 w 129789"/>
                <a:gd name="connsiteY2" fmla="*/ -163 h 166015"/>
                <a:gd name="connsiteX3" fmla="*/ 13182 w 129789"/>
                <a:gd name="connsiteY3" fmla="*/ 137092 h 16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789" h="166015">
                  <a:moveTo>
                    <a:pt x="13182" y="137092"/>
                  </a:moveTo>
                  <a:cubicBezTo>
                    <a:pt x="33375" y="163381"/>
                    <a:pt x="79095" y="178335"/>
                    <a:pt x="129673" y="152237"/>
                  </a:cubicBezTo>
                  <a:cubicBezTo>
                    <a:pt x="103003" y="81180"/>
                    <a:pt x="77952" y="31841"/>
                    <a:pt x="50902" y="-163"/>
                  </a:cubicBezTo>
                  <a:cubicBezTo>
                    <a:pt x="-7487" y="44795"/>
                    <a:pt x="-9201" y="108517"/>
                    <a:pt x="13182" y="13709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B0F132E1-60CC-4146-8BD3-2AEF561C0036}"/>
                </a:ext>
              </a:extLst>
            </p:cNvPr>
            <p:cNvSpPr/>
            <p:nvPr/>
          </p:nvSpPr>
          <p:spPr>
            <a:xfrm>
              <a:off x="9647396" y="2358517"/>
              <a:ext cx="81915" cy="135921"/>
            </a:xfrm>
            <a:custGeom>
              <a:avLst/>
              <a:gdLst>
                <a:gd name="connsiteX0" fmla="*/ 40841 w 81915"/>
                <a:gd name="connsiteY0" fmla="*/ 135758 h 135921"/>
                <a:gd name="connsiteX1" fmla="*/ 81227 w 81915"/>
                <a:gd name="connsiteY1" fmla="*/ 50033 h 135921"/>
                <a:gd name="connsiteX2" fmla="*/ 81799 w 81915"/>
                <a:gd name="connsiteY2" fmla="*/ 48795 h 135921"/>
                <a:gd name="connsiteX3" fmla="*/ 40841 w 81915"/>
                <a:gd name="connsiteY3" fmla="*/ -163 h 135921"/>
                <a:gd name="connsiteX4" fmla="*/ -116 w 81915"/>
                <a:gd name="connsiteY4" fmla="*/ 48795 h 135921"/>
                <a:gd name="connsiteX5" fmla="*/ -116 w 81915"/>
                <a:gd name="connsiteY5" fmla="*/ 50033 h 135921"/>
                <a:gd name="connsiteX6" fmla="*/ 40841 w 81915"/>
                <a:gd name="connsiteY6" fmla="*/ 135758 h 13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915" h="135921">
                  <a:moveTo>
                    <a:pt x="40841" y="135758"/>
                  </a:moveTo>
                  <a:cubicBezTo>
                    <a:pt x="56030" y="108029"/>
                    <a:pt x="69517" y="79401"/>
                    <a:pt x="81227" y="50033"/>
                  </a:cubicBezTo>
                  <a:lnTo>
                    <a:pt x="81799" y="48795"/>
                  </a:lnTo>
                  <a:cubicBezTo>
                    <a:pt x="65435" y="34949"/>
                    <a:pt x="51580" y="18388"/>
                    <a:pt x="40841" y="-163"/>
                  </a:cubicBezTo>
                  <a:cubicBezTo>
                    <a:pt x="30039" y="18343"/>
                    <a:pt x="16192" y="34895"/>
                    <a:pt x="-116" y="48795"/>
                  </a:cubicBezTo>
                  <a:cubicBezTo>
                    <a:pt x="-63" y="49206"/>
                    <a:pt x="-63" y="49622"/>
                    <a:pt x="-116" y="50033"/>
                  </a:cubicBezTo>
                  <a:cubicBezTo>
                    <a:pt x="11820" y="79397"/>
                    <a:pt x="25497" y="108023"/>
                    <a:pt x="40841" y="1357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33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AB90514-D7E7-4E34-A7F4-949D80943923}"/>
              </a:ext>
            </a:extLst>
          </p:cNvPr>
          <p:cNvSpPr txBox="1"/>
          <p:nvPr userDrawn="1"/>
        </p:nvSpPr>
        <p:spPr>
          <a:xfrm>
            <a:off x="224471" y="-190124"/>
            <a:ext cx="11743059" cy="193427"/>
          </a:xfrm>
          <a:prstGeom prst="rect">
            <a:avLst/>
          </a:prstGeom>
          <a:noFill/>
        </p:spPr>
        <p:txBody>
          <a:bodyPr wrap="square" lIns="0" tIns="32659" rIns="0" bIns="32659" rtlCol="0" anchor="b" anchorCtr="0">
            <a:spAutoFit/>
          </a:bodyPr>
          <a:lstStyle/>
          <a:p>
            <a:pPr defTabSz="914406">
              <a:lnSpc>
                <a:spcPct val="110000"/>
              </a:lnSpc>
            </a:pPr>
            <a:r>
              <a:rPr lang="en-GB" sz="816" dirty="0"/>
              <a:t>Format Background &gt; Picture or texture fill &gt; Insert… to change photo (A4 proportions: 297x210mm)</a:t>
            </a:r>
          </a:p>
        </p:txBody>
      </p:sp>
    </p:spTree>
    <p:extLst>
      <p:ext uri="{BB962C8B-B14F-4D97-AF65-F5344CB8AC3E}">
        <p14:creationId xmlns:p14="http://schemas.microsoft.com/office/powerpoint/2010/main" val="39619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3D1E19-9D64-477F-890B-61F59F70BE2F}"/>
              </a:ext>
            </a:extLst>
          </p:cNvPr>
          <p:cNvSpPr txBox="1"/>
          <p:nvPr userDrawn="1"/>
        </p:nvSpPr>
        <p:spPr>
          <a:xfrm>
            <a:off x="224471" y="6857976"/>
            <a:ext cx="11743059" cy="193427"/>
          </a:xfrm>
          <a:prstGeom prst="rect">
            <a:avLst/>
          </a:prstGeom>
          <a:noFill/>
        </p:spPr>
        <p:txBody>
          <a:bodyPr wrap="square" lIns="0" tIns="32659" rIns="0" bIns="32659" rtlCol="0" anchor="b" anchorCtr="0">
            <a:spAutoFit/>
          </a:bodyPr>
          <a:lstStyle/>
          <a:p>
            <a:pPr defTabSz="914406">
              <a:lnSpc>
                <a:spcPct val="110000"/>
              </a:lnSpc>
            </a:pPr>
            <a:r>
              <a:rPr lang="en-GB" sz="816" dirty="0"/>
              <a:t>Select banner colour from Theme </a:t>
            </a:r>
            <a:r>
              <a:rPr lang="en-GB" sz="816" dirty="0" err="1"/>
              <a:t>Colors</a:t>
            </a:r>
            <a:r>
              <a:rPr lang="en-GB" sz="816" dirty="0"/>
              <a:t> palette (Shape Format &gt; Shape Fill), and contrasting font colour: white text on pink/purple and black on green/yellow.</a:t>
            </a:r>
          </a:p>
        </p:txBody>
      </p:sp>
    </p:spTree>
    <p:extLst>
      <p:ext uri="{BB962C8B-B14F-4D97-AF65-F5344CB8AC3E}">
        <p14:creationId xmlns:p14="http://schemas.microsoft.com/office/powerpoint/2010/main" val="41760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392" y="-2012610"/>
            <a:ext cx="12195488" cy="3678866"/>
          </a:xfrm>
          <a:custGeom>
            <a:avLst/>
            <a:gdLst>
              <a:gd name="connsiteX0" fmla="*/ 0 w 10691813"/>
              <a:gd name="connsiteY0" fmla="*/ 0 h 1619250"/>
              <a:gd name="connsiteX1" fmla="*/ 10691813 w 10691813"/>
              <a:gd name="connsiteY1" fmla="*/ 0 h 1619250"/>
              <a:gd name="connsiteX2" fmla="*/ 10691813 w 10691813"/>
              <a:gd name="connsiteY2" fmla="*/ 1619250 h 1619250"/>
              <a:gd name="connsiteX3" fmla="*/ 0 w 10691813"/>
              <a:gd name="connsiteY3" fmla="*/ 1619250 h 1619250"/>
              <a:gd name="connsiteX4" fmla="*/ 0 w 10691813"/>
              <a:gd name="connsiteY4" fmla="*/ 0 h 1619250"/>
              <a:gd name="connsiteX0" fmla="*/ 0 w 10691813"/>
              <a:gd name="connsiteY0" fmla="*/ 0 h 1619250"/>
              <a:gd name="connsiteX1" fmla="*/ 10691813 w 10691813"/>
              <a:gd name="connsiteY1" fmla="*/ 0 h 1619250"/>
              <a:gd name="connsiteX2" fmla="*/ 10683792 w 10691813"/>
              <a:gd name="connsiteY2" fmla="*/ 1226218 h 1619250"/>
              <a:gd name="connsiteX3" fmla="*/ 0 w 10691813"/>
              <a:gd name="connsiteY3" fmla="*/ 1619250 h 1619250"/>
              <a:gd name="connsiteX4" fmla="*/ 0 w 10691813"/>
              <a:gd name="connsiteY4" fmla="*/ 0 h 1619250"/>
              <a:gd name="connsiteX0" fmla="*/ 0 w 10691813"/>
              <a:gd name="connsiteY0" fmla="*/ 0 h 1619250"/>
              <a:gd name="connsiteX1" fmla="*/ 10691813 w 10691813"/>
              <a:gd name="connsiteY1" fmla="*/ 0 h 1619250"/>
              <a:gd name="connsiteX2" fmla="*/ 10686173 w 10691813"/>
              <a:gd name="connsiteY2" fmla="*/ 1278606 h 1619250"/>
              <a:gd name="connsiteX3" fmla="*/ 0 w 10691813"/>
              <a:gd name="connsiteY3" fmla="*/ 1619250 h 1619250"/>
              <a:gd name="connsiteX4" fmla="*/ 0 w 10691813"/>
              <a:gd name="connsiteY4" fmla="*/ 0 h 1619250"/>
              <a:gd name="connsiteX0" fmla="*/ 0 w 10691824"/>
              <a:gd name="connsiteY0" fmla="*/ 0 h 1619250"/>
              <a:gd name="connsiteX1" fmla="*/ 10691813 w 10691824"/>
              <a:gd name="connsiteY1" fmla="*/ 0 h 1619250"/>
              <a:gd name="connsiteX2" fmla="*/ 10690935 w 10691824"/>
              <a:gd name="connsiteY2" fmla="*/ 1278606 h 1619250"/>
              <a:gd name="connsiteX3" fmla="*/ 0 w 10691824"/>
              <a:gd name="connsiteY3" fmla="*/ 1619250 h 1619250"/>
              <a:gd name="connsiteX4" fmla="*/ 0 w 10691824"/>
              <a:gd name="connsiteY4" fmla="*/ 0 h 1619250"/>
              <a:gd name="connsiteX0" fmla="*/ 0 w 10691824"/>
              <a:gd name="connsiteY0" fmla="*/ 0 h 1619250"/>
              <a:gd name="connsiteX1" fmla="*/ 10691813 w 10691824"/>
              <a:gd name="connsiteY1" fmla="*/ 0 h 1619250"/>
              <a:gd name="connsiteX2" fmla="*/ 10690935 w 10691824"/>
              <a:gd name="connsiteY2" fmla="*/ 1278606 h 1619250"/>
              <a:gd name="connsiteX3" fmla="*/ 0 w 10691824"/>
              <a:gd name="connsiteY3" fmla="*/ 1619250 h 1619250"/>
              <a:gd name="connsiteX4" fmla="*/ 0 w 10691824"/>
              <a:gd name="connsiteY4" fmla="*/ 0 h 1619250"/>
              <a:gd name="connsiteX0" fmla="*/ 0 w 10691824"/>
              <a:gd name="connsiteY0" fmla="*/ 0 h 1619250"/>
              <a:gd name="connsiteX1" fmla="*/ 10691813 w 10691824"/>
              <a:gd name="connsiteY1" fmla="*/ 0 h 1619250"/>
              <a:gd name="connsiteX2" fmla="*/ 10690935 w 10691824"/>
              <a:gd name="connsiteY2" fmla="*/ 1278606 h 1619250"/>
              <a:gd name="connsiteX3" fmla="*/ 0 w 10691824"/>
              <a:gd name="connsiteY3" fmla="*/ 1619250 h 1619250"/>
              <a:gd name="connsiteX4" fmla="*/ 0 w 10691824"/>
              <a:gd name="connsiteY4" fmla="*/ 0 h 1619250"/>
              <a:gd name="connsiteX0" fmla="*/ 0 w 10691824"/>
              <a:gd name="connsiteY0" fmla="*/ 0 h 1835944"/>
              <a:gd name="connsiteX1" fmla="*/ 10691813 w 10691824"/>
              <a:gd name="connsiteY1" fmla="*/ 0 h 1835944"/>
              <a:gd name="connsiteX2" fmla="*/ 10690935 w 10691824"/>
              <a:gd name="connsiteY2" fmla="*/ 1278606 h 1835944"/>
              <a:gd name="connsiteX3" fmla="*/ 0 w 10691824"/>
              <a:gd name="connsiteY3" fmla="*/ 1835944 h 1835944"/>
              <a:gd name="connsiteX4" fmla="*/ 0 w 10691824"/>
              <a:gd name="connsiteY4" fmla="*/ 0 h 1835944"/>
              <a:gd name="connsiteX0" fmla="*/ 0 w 10704524"/>
              <a:gd name="connsiteY0" fmla="*/ 0 h 4045744"/>
              <a:gd name="connsiteX1" fmla="*/ 10704513 w 10704524"/>
              <a:gd name="connsiteY1" fmla="*/ 2209800 h 4045744"/>
              <a:gd name="connsiteX2" fmla="*/ 10703635 w 10704524"/>
              <a:gd name="connsiteY2" fmla="*/ 3488406 h 4045744"/>
              <a:gd name="connsiteX3" fmla="*/ 12700 w 10704524"/>
              <a:gd name="connsiteY3" fmla="*/ 4045744 h 4045744"/>
              <a:gd name="connsiteX4" fmla="*/ 0 w 10704524"/>
              <a:gd name="connsiteY4" fmla="*/ 0 h 4045744"/>
              <a:gd name="connsiteX0" fmla="*/ 1222 w 10693046"/>
              <a:gd name="connsiteY0" fmla="*/ 0 h 4045744"/>
              <a:gd name="connsiteX1" fmla="*/ 10693035 w 10693046"/>
              <a:gd name="connsiteY1" fmla="*/ 2209800 h 4045744"/>
              <a:gd name="connsiteX2" fmla="*/ 10692157 w 10693046"/>
              <a:gd name="connsiteY2" fmla="*/ 3488406 h 4045744"/>
              <a:gd name="connsiteX3" fmla="*/ 1222 w 10693046"/>
              <a:gd name="connsiteY3" fmla="*/ 4045744 h 4045744"/>
              <a:gd name="connsiteX4" fmla="*/ 1222 w 10693046"/>
              <a:gd name="connsiteY4" fmla="*/ 0 h 4045744"/>
              <a:gd name="connsiteX0" fmla="*/ 1222 w 10692440"/>
              <a:gd name="connsiteY0" fmla="*/ 25400 h 4071144"/>
              <a:gd name="connsiteX1" fmla="*/ 10680335 w 10692440"/>
              <a:gd name="connsiteY1" fmla="*/ 0 h 4071144"/>
              <a:gd name="connsiteX2" fmla="*/ 10692157 w 10692440"/>
              <a:gd name="connsiteY2" fmla="*/ 3513806 h 4071144"/>
              <a:gd name="connsiteX3" fmla="*/ 1222 w 10692440"/>
              <a:gd name="connsiteY3" fmla="*/ 4071144 h 4071144"/>
              <a:gd name="connsiteX4" fmla="*/ 1222 w 10692440"/>
              <a:gd name="connsiteY4" fmla="*/ 25400 h 4071144"/>
              <a:gd name="connsiteX0" fmla="*/ 1222 w 10692652"/>
              <a:gd name="connsiteY0" fmla="*/ 17379 h 4063123"/>
              <a:gd name="connsiteX1" fmla="*/ 10688356 w 10692652"/>
              <a:gd name="connsiteY1" fmla="*/ 0 h 4063123"/>
              <a:gd name="connsiteX2" fmla="*/ 10692157 w 10692652"/>
              <a:gd name="connsiteY2" fmla="*/ 3505785 h 4063123"/>
              <a:gd name="connsiteX3" fmla="*/ 1222 w 10692652"/>
              <a:gd name="connsiteY3" fmla="*/ 4063123 h 4063123"/>
              <a:gd name="connsiteX4" fmla="*/ 1222 w 10692652"/>
              <a:gd name="connsiteY4" fmla="*/ 17379 h 4063123"/>
              <a:gd name="connsiteX0" fmla="*/ 1222 w 10692356"/>
              <a:gd name="connsiteY0" fmla="*/ 25400 h 4071144"/>
              <a:gd name="connsiteX1" fmla="*/ 10672314 w 10692356"/>
              <a:gd name="connsiteY1" fmla="*/ 0 h 4071144"/>
              <a:gd name="connsiteX2" fmla="*/ 10692157 w 10692356"/>
              <a:gd name="connsiteY2" fmla="*/ 3513806 h 4071144"/>
              <a:gd name="connsiteX3" fmla="*/ 1222 w 10692356"/>
              <a:gd name="connsiteY3" fmla="*/ 4071144 h 4071144"/>
              <a:gd name="connsiteX4" fmla="*/ 1222 w 10692356"/>
              <a:gd name="connsiteY4" fmla="*/ 25400 h 4071144"/>
              <a:gd name="connsiteX0" fmla="*/ 1222 w 10692189"/>
              <a:gd name="connsiteY0" fmla="*/ 33421 h 4079165"/>
              <a:gd name="connsiteX1" fmla="*/ 10535956 w 10692189"/>
              <a:gd name="connsiteY1" fmla="*/ 0 h 4079165"/>
              <a:gd name="connsiteX2" fmla="*/ 10692157 w 10692189"/>
              <a:gd name="connsiteY2" fmla="*/ 3521827 h 4079165"/>
              <a:gd name="connsiteX3" fmla="*/ 1222 w 10692189"/>
              <a:gd name="connsiteY3" fmla="*/ 4079165 h 4079165"/>
              <a:gd name="connsiteX4" fmla="*/ 1222 w 10692189"/>
              <a:gd name="connsiteY4" fmla="*/ 33421 h 4079165"/>
              <a:gd name="connsiteX0" fmla="*/ 1222 w 10704398"/>
              <a:gd name="connsiteY0" fmla="*/ 25400 h 4071144"/>
              <a:gd name="connsiteX1" fmla="*/ 10704398 w 10704398"/>
              <a:gd name="connsiteY1" fmla="*/ 0 h 4071144"/>
              <a:gd name="connsiteX2" fmla="*/ 10692157 w 10704398"/>
              <a:gd name="connsiteY2" fmla="*/ 3513806 h 4071144"/>
              <a:gd name="connsiteX3" fmla="*/ 1222 w 10704398"/>
              <a:gd name="connsiteY3" fmla="*/ 4071144 h 4071144"/>
              <a:gd name="connsiteX4" fmla="*/ 1222 w 10704398"/>
              <a:gd name="connsiteY4" fmla="*/ 25400 h 4071144"/>
              <a:gd name="connsiteX0" fmla="*/ 1222 w 10692440"/>
              <a:gd name="connsiteY0" fmla="*/ 25400 h 4071144"/>
              <a:gd name="connsiteX1" fmla="*/ 10680335 w 10692440"/>
              <a:gd name="connsiteY1" fmla="*/ 0 h 4071144"/>
              <a:gd name="connsiteX2" fmla="*/ 10692157 w 10692440"/>
              <a:gd name="connsiteY2" fmla="*/ 3513806 h 4071144"/>
              <a:gd name="connsiteX3" fmla="*/ 1222 w 10692440"/>
              <a:gd name="connsiteY3" fmla="*/ 4071144 h 4071144"/>
              <a:gd name="connsiteX4" fmla="*/ 1222 w 10692440"/>
              <a:gd name="connsiteY4" fmla="*/ 25400 h 4071144"/>
              <a:gd name="connsiteX0" fmla="*/ 1222 w 10692652"/>
              <a:gd name="connsiteY0" fmla="*/ 25400 h 4071144"/>
              <a:gd name="connsiteX1" fmla="*/ 10688356 w 10692652"/>
              <a:gd name="connsiteY1" fmla="*/ 0 h 4071144"/>
              <a:gd name="connsiteX2" fmla="*/ 10692157 w 10692652"/>
              <a:gd name="connsiteY2" fmla="*/ 3513806 h 4071144"/>
              <a:gd name="connsiteX3" fmla="*/ 1222 w 10692652"/>
              <a:gd name="connsiteY3" fmla="*/ 4071144 h 4071144"/>
              <a:gd name="connsiteX4" fmla="*/ 1222 w 10692652"/>
              <a:gd name="connsiteY4" fmla="*/ 25400 h 4071144"/>
              <a:gd name="connsiteX0" fmla="*/ 1222 w 10696377"/>
              <a:gd name="connsiteY0" fmla="*/ 25400 h 4071144"/>
              <a:gd name="connsiteX1" fmla="*/ 10696377 w 10696377"/>
              <a:gd name="connsiteY1" fmla="*/ 0 h 4071144"/>
              <a:gd name="connsiteX2" fmla="*/ 10692157 w 10696377"/>
              <a:gd name="connsiteY2" fmla="*/ 3513806 h 4071144"/>
              <a:gd name="connsiteX3" fmla="*/ 1222 w 10696377"/>
              <a:gd name="connsiteY3" fmla="*/ 4071144 h 4071144"/>
              <a:gd name="connsiteX4" fmla="*/ 1222 w 10696377"/>
              <a:gd name="connsiteY4" fmla="*/ 25400 h 4071144"/>
              <a:gd name="connsiteX0" fmla="*/ 1222 w 10696377"/>
              <a:gd name="connsiteY0" fmla="*/ 25400 h 4071144"/>
              <a:gd name="connsiteX1" fmla="*/ 10696377 w 10696377"/>
              <a:gd name="connsiteY1" fmla="*/ 0 h 4071144"/>
              <a:gd name="connsiteX2" fmla="*/ 10692157 w 10696377"/>
              <a:gd name="connsiteY2" fmla="*/ 3513806 h 4071144"/>
              <a:gd name="connsiteX3" fmla="*/ 1222 w 10696377"/>
              <a:gd name="connsiteY3" fmla="*/ 4071144 h 4071144"/>
              <a:gd name="connsiteX4" fmla="*/ 1222 w 10696377"/>
              <a:gd name="connsiteY4" fmla="*/ 25400 h 4071144"/>
              <a:gd name="connsiteX0" fmla="*/ 1222 w 10692652"/>
              <a:gd name="connsiteY0" fmla="*/ 25400 h 4071144"/>
              <a:gd name="connsiteX1" fmla="*/ 10688356 w 10692652"/>
              <a:gd name="connsiteY1" fmla="*/ 0 h 4071144"/>
              <a:gd name="connsiteX2" fmla="*/ 10692157 w 10692652"/>
              <a:gd name="connsiteY2" fmla="*/ 3513806 h 4071144"/>
              <a:gd name="connsiteX3" fmla="*/ 1222 w 10692652"/>
              <a:gd name="connsiteY3" fmla="*/ 4071144 h 4071144"/>
              <a:gd name="connsiteX4" fmla="*/ 1222 w 10692652"/>
              <a:gd name="connsiteY4" fmla="*/ 25400 h 4071144"/>
              <a:gd name="connsiteX0" fmla="*/ 1222 w 10692652"/>
              <a:gd name="connsiteY0" fmla="*/ 25400 h 4071144"/>
              <a:gd name="connsiteX1" fmla="*/ 10688356 w 10692652"/>
              <a:gd name="connsiteY1" fmla="*/ 0 h 4071144"/>
              <a:gd name="connsiteX2" fmla="*/ 10692157 w 10692652"/>
              <a:gd name="connsiteY2" fmla="*/ 3513806 h 4071144"/>
              <a:gd name="connsiteX3" fmla="*/ 1222 w 10692652"/>
              <a:gd name="connsiteY3" fmla="*/ 4071144 h 4071144"/>
              <a:gd name="connsiteX4" fmla="*/ 1222 w 10692652"/>
              <a:gd name="connsiteY4" fmla="*/ 25400 h 4071144"/>
              <a:gd name="connsiteX0" fmla="*/ 1222 w 10692652"/>
              <a:gd name="connsiteY0" fmla="*/ 9357 h 4055101"/>
              <a:gd name="connsiteX1" fmla="*/ 10688356 w 10692652"/>
              <a:gd name="connsiteY1" fmla="*/ 0 h 4055101"/>
              <a:gd name="connsiteX2" fmla="*/ 10692157 w 10692652"/>
              <a:gd name="connsiteY2" fmla="*/ 3497763 h 4055101"/>
              <a:gd name="connsiteX3" fmla="*/ 1222 w 10692652"/>
              <a:gd name="connsiteY3" fmla="*/ 4055101 h 4055101"/>
              <a:gd name="connsiteX4" fmla="*/ 1222 w 10692652"/>
              <a:gd name="connsiteY4" fmla="*/ 9357 h 4055101"/>
              <a:gd name="connsiteX0" fmla="*/ 1222 w 10692652"/>
              <a:gd name="connsiteY0" fmla="*/ 9357 h 4055101"/>
              <a:gd name="connsiteX1" fmla="*/ 10688356 w 10692652"/>
              <a:gd name="connsiteY1" fmla="*/ 0 h 4055101"/>
              <a:gd name="connsiteX2" fmla="*/ 10692157 w 10692652"/>
              <a:gd name="connsiteY2" fmla="*/ 3497763 h 4055101"/>
              <a:gd name="connsiteX3" fmla="*/ 1222 w 10692652"/>
              <a:gd name="connsiteY3" fmla="*/ 4055101 h 4055101"/>
              <a:gd name="connsiteX4" fmla="*/ 1222 w 10692652"/>
              <a:gd name="connsiteY4" fmla="*/ 9357 h 4055101"/>
              <a:gd name="connsiteX0" fmla="*/ 1222 w 10704398"/>
              <a:gd name="connsiteY0" fmla="*/ 9357 h 4055101"/>
              <a:gd name="connsiteX1" fmla="*/ 10704398 w 10704398"/>
              <a:gd name="connsiteY1" fmla="*/ 0 h 4055101"/>
              <a:gd name="connsiteX2" fmla="*/ 10692157 w 10704398"/>
              <a:gd name="connsiteY2" fmla="*/ 3497763 h 4055101"/>
              <a:gd name="connsiteX3" fmla="*/ 1222 w 10704398"/>
              <a:gd name="connsiteY3" fmla="*/ 4055101 h 4055101"/>
              <a:gd name="connsiteX4" fmla="*/ 1222 w 10704398"/>
              <a:gd name="connsiteY4" fmla="*/ 9357 h 4055101"/>
              <a:gd name="connsiteX0" fmla="*/ 1222 w 10704398"/>
              <a:gd name="connsiteY0" fmla="*/ 4595 h 4055101"/>
              <a:gd name="connsiteX1" fmla="*/ 10704398 w 10704398"/>
              <a:gd name="connsiteY1" fmla="*/ 0 h 4055101"/>
              <a:gd name="connsiteX2" fmla="*/ 10692157 w 10704398"/>
              <a:gd name="connsiteY2" fmla="*/ 3497763 h 4055101"/>
              <a:gd name="connsiteX3" fmla="*/ 1222 w 10704398"/>
              <a:gd name="connsiteY3" fmla="*/ 4055101 h 4055101"/>
              <a:gd name="connsiteX4" fmla="*/ 1222 w 10704398"/>
              <a:gd name="connsiteY4" fmla="*/ 4595 h 4055101"/>
              <a:gd name="connsiteX0" fmla="*/ 3381 w 10704176"/>
              <a:gd name="connsiteY0" fmla="*/ 0 h 4055269"/>
              <a:gd name="connsiteX1" fmla="*/ 10704176 w 10704176"/>
              <a:gd name="connsiteY1" fmla="*/ 168 h 4055269"/>
              <a:gd name="connsiteX2" fmla="*/ 10691935 w 10704176"/>
              <a:gd name="connsiteY2" fmla="*/ 3497931 h 4055269"/>
              <a:gd name="connsiteX3" fmla="*/ 1000 w 10704176"/>
              <a:gd name="connsiteY3" fmla="*/ 4055269 h 4055269"/>
              <a:gd name="connsiteX4" fmla="*/ 3381 w 10704176"/>
              <a:gd name="connsiteY4" fmla="*/ 0 h 4055269"/>
              <a:gd name="connsiteX0" fmla="*/ 1221 w 10704397"/>
              <a:gd name="connsiteY0" fmla="*/ 0 h 4055269"/>
              <a:gd name="connsiteX1" fmla="*/ 10704397 w 10704397"/>
              <a:gd name="connsiteY1" fmla="*/ 168 h 4055269"/>
              <a:gd name="connsiteX2" fmla="*/ 10692156 w 10704397"/>
              <a:gd name="connsiteY2" fmla="*/ 3497931 h 4055269"/>
              <a:gd name="connsiteX3" fmla="*/ 1221 w 10704397"/>
              <a:gd name="connsiteY3" fmla="*/ 4055269 h 4055269"/>
              <a:gd name="connsiteX4" fmla="*/ 1221 w 10704397"/>
              <a:gd name="connsiteY4" fmla="*/ 0 h 4055269"/>
              <a:gd name="connsiteX0" fmla="*/ 1221 w 10704397"/>
              <a:gd name="connsiteY0" fmla="*/ 0 h 4055269"/>
              <a:gd name="connsiteX1" fmla="*/ 10704397 w 10704397"/>
              <a:gd name="connsiteY1" fmla="*/ 2549 h 4055269"/>
              <a:gd name="connsiteX2" fmla="*/ 10692156 w 10704397"/>
              <a:gd name="connsiteY2" fmla="*/ 3497931 h 4055269"/>
              <a:gd name="connsiteX3" fmla="*/ 1221 w 10704397"/>
              <a:gd name="connsiteY3" fmla="*/ 4055269 h 4055269"/>
              <a:gd name="connsiteX4" fmla="*/ 1221 w 10704397"/>
              <a:gd name="connsiteY4" fmla="*/ 0 h 4055269"/>
              <a:gd name="connsiteX0" fmla="*/ 1221 w 10702016"/>
              <a:gd name="connsiteY0" fmla="*/ 0 h 4055269"/>
              <a:gd name="connsiteX1" fmla="*/ 10702016 w 10702016"/>
              <a:gd name="connsiteY1" fmla="*/ 2549 h 4055269"/>
              <a:gd name="connsiteX2" fmla="*/ 10692156 w 10702016"/>
              <a:gd name="connsiteY2" fmla="*/ 3497931 h 4055269"/>
              <a:gd name="connsiteX3" fmla="*/ 1221 w 10702016"/>
              <a:gd name="connsiteY3" fmla="*/ 4055269 h 4055269"/>
              <a:gd name="connsiteX4" fmla="*/ 1221 w 10702016"/>
              <a:gd name="connsiteY4" fmla="*/ 0 h 4055269"/>
              <a:gd name="connsiteX0" fmla="*/ 1221 w 10694872"/>
              <a:gd name="connsiteY0" fmla="*/ 0 h 4055269"/>
              <a:gd name="connsiteX1" fmla="*/ 10694872 w 10694872"/>
              <a:gd name="connsiteY1" fmla="*/ 2549 h 4055269"/>
              <a:gd name="connsiteX2" fmla="*/ 10692156 w 10694872"/>
              <a:gd name="connsiteY2" fmla="*/ 3497931 h 4055269"/>
              <a:gd name="connsiteX3" fmla="*/ 1221 w 10694872"/>
              <a:gd name="connsiteY3" fmla="*/ 4055269 h 4055269"/>
              <a:gd name="connsiteX4" fmla="*/ 1221 w 10694872"/>
              <a:gd name="connsiteY4" fmla="*/ 0 h 405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872" h="4055269">
                <a:moveTo>
                  <a:pt x="1221" y="0"/>
                </a:moveTo>
                <a:lnTo>
                  <a:pt x="10694872" y="2549"/>
                </a:lnTo>
                <a:cubicBezTo>
                  <a:pt x="10692198" y="411288"/>
                  <a:pt x="10694830" y="3089192"/>
                  <a:pt x="10692156" y="3497931"/>
                </a:cubicBezTo>
                <a:lnTo>
                  <a:pt x="1221" y="4055269"/>
                </a:lnTo>
                <a:cubicBezTo>
                  <a:pt x="-3012" y="2706688"/>
                  <a:pt x="5454" y="1348581"/>
                  <a:pt x="122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vert="horz" lIns="576000" tIns="0" rIns="0" bIns="558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784" y="2253838"/>
            <a:ext cx="9936434" cy="36896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5679" y="6238644"/>
            <a:ext cx="2052561" cy="19595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16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7783" y="6238644"/>
            <a:ext cx="4967312" cy="19595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16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761" y="6238644"/>
            <a:ext cx="534023" cy="19595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89" b="1">
                <a:solidFill>
                  <a:schemeClr val="tx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77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/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264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6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6" rtl="0" eaLnBrk="1" latinLnBrk="0" hangingPunct="1">
        <a:lnSpc>
          <a:spcPct val="100000"/>
        </a:lnSpc>
        <a:spcBef>
          <a:spcPts val="1089"/>
        </a:spcBef>
        <a:buFont typeface="Arial" panose="020B0604020202020204" pitchFamily="34" charset="0"/>
        <a:buNone/>
        <a:defRPr sz="1633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6" rtl="0" eaLnBrk="1" latinLnBrk="0" hangingPunct="1">
        <a:lnSpc>
          <a:spcPct val="100000"/>
        </a:lnSpc>
        <a:spcBef>
          <a:spcPts val="816"/>
        </a:spcBef>
        <a:buFont typeface="Arial" panose="020B0604020202020204" pitchFamily="34" charset="0"/>
        <a:buNone/>
        <a:defRPr sz="1361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6" rtl="0" eaLnBrk="1" latinLnBrk="0" hangingPunct="1">
        <a:lnSpc>
          <a:spcPct val="120000"/>
        </a:lnSpc>
        <a:spcBef>
          <a:spcPts val="816"/>
        </a:spcBef>
        <a:buFont typeface="Arial" panose="020B0604020202020204" pitchFamily="34" charset="0"/>
        <a:buNone/>
        <a:defRPr sz="1270" kern="1200">
          <a:solidFill>
            <a:schemeClr val="tx1"/>
          </a:solidFill>
          <a:latin typeface="+mn-lt"/>
          <a:ea typeface="+mn-ea"/>
          <a:cs typeface="+mn-cs"/>
        </a:defRPr>
      </a:lvl4pPr>
      <a:lvl5pPr marL="195955" indent="-195955" algn="l" defTabSz="914406" rtl="0" eaLnBrk="1" latinLnBrk="0" hangingPunct="1">
        <a:lnSpc>
          <a:spcPct val="120000"/>
        </a:lnSpc>
        <a:spcBef>
          <a:spcPts val="408"/>
        </a:spcBef>
        <a:buFont typeface="Arial" panose="020B0604020202020204" pitchFamily="34" charset="0"/>
        <a:buChar char="–"/>
        <a:defRPr sz="1270" kern="1200">
          <a:solidFill>
            <a:schemeClr val="tx1"/>
          </a:solidFill>
          <a:latin typeface="+mn-lt"/>
          <a:ea typeface="+mn-ea"/>
          <a:cs typeface="+mn-cs"/>
        </a:defRPr>
      </a:lvl5pPr>
      <a:lvl6pPr marL="391910" indent="-195955" algn="l" defTabSz="914406" rtl="0" eaLnBrk="1" latinLnBrk="0" hangingPunct="1">
        <a:lnSpc>
          <a:spcPct val="120000"/>
        </a:lnSpc>
        <a:spcBef>
          <a:spcPts val="408"/>
        </a:spcBef>
        <a:buFont typeface="Arial" panose="020B0604020202020204" pitchFamily="34" charset="0"/>
        <a:buChar char="•"/>
        <a:defRPr sz="127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6" pos="124">
          <p15:clr>
            <a:srgbClr val="F26B43"/>
          </p15:clr>
        </p15:guide>
        <p15:guide id="7" pos="328">
          <p15:clr>
            <a:srgbClr val="F26B43"/>
          </p15:clr>
        </p15:guide>
        <p15:guide id="8" pos="6611">
          <p15:clr>
            <a:srgbClr val="F26B43"/>
          </p15:clr>
        </p15:guide>
        <p15:guide id="10" orient="horz" pos="4637">
          <p15:clr>
            <a:srgbClr val="F26B43"/>
          </p15:clr>
        </p15:guide>
        <p15:guide id="12" orient="horz" pos="4468">
          <p15:clr>
            <a:srgbClr val="F26B43"/>
          </p15:clr>
        </p15:guide>
        <p15:guide id="13" pos="623">
          <p15:clr>
            <a:srgbClr val="F26B43"/>
          </p15:clr>
        </p15:guide>
        <p15:guide id="14" pos="6407">
          <p15:clr>
            <a:srgbClr val="F26B43"/>
          </p15:clr>
        </p15:guide>
        <p15:guide id="15" orient="horz" pos="1565">
          <p15:clr>
            <a:srgbClr val="F26B43"/>
          </p15:clr>
        </p15:guide>
        <p15:guide id="16" pos="5646">
          <p15:clr>
            <a:srgbClr val="F26B43"/>
          </p15:clr>
        </p15:guide>
        <p15:guide id="17" orient="horz" pos="4127">
          <p15:clr>
            <a:srgbClr val="F26B43"/>
          </p15:clr>
        </p15:guide>
        <p15:guide id="18" pos="6112">
          <p15:clr>
            <a:srgbClr val="F26B43"/>
          </p15:clr>
        </p15:guide>
        <p15:guide id="19" pos="4436">
          <p15:clr>
            <a:srgbClr val="5ACBF0"/>
          </p15:clr>
        </p15:guide>
        <p15:guide id="20" pos="4210">
          <p15:clr>
            <a:srgbClr val="5ACBF0"/>
          </p15:clr>
        </p15:guide>
        <p15:guide id="21" pos="2302">
          <p15:clr>
            <a:srgbClr val="5ACBF0"/>
          </p15:clr>
        </p15:guide>
        <p15:guide id="22" pos="2528">
          <p15:clr>
            <a:srgbClr val="5ACBF0"/>
          </p15:clr>
        </p15:guide>
        <p15:guide id="23" orient="horz" pos="1157">
          <p15:clr>
            <a:srgbClr val="9FCC3B"/>
          </p15:clr>
        </p15:guide>
        <p15:guide id="24" orient="horz" pos="75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http://www.dofe.org/assesso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99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8E24-E1F0-E0F9-991A-73A3D65D6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93" y="259637"/>
            <a:ext cx="7027371" cy="1306342"/>
          </a:xfrm>
        </p:spPr>
        <p:txBody>
          <a:bodyPr/>
          <a:lstStyle/>
          <a:p>
            <a:r>
              <a:rPr lang="en-GB" dirty="0"/>
              <a:t>During activity…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17CBA-329F-B654-A2B1-3D6336B61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993" y="1221509"/>
            <a:ext cx="7387687" cy="3893102"/>
          </a:xfrm>
        </p:spPr>
        <p:txBody>
          <a:bodyPr/>
          <a:lstStyle/>
          <a:p>
            <a:r>
              <a:rPr lang="en-GB" sz="2000" b="0" dirty="0">
                <a:solidFill>
                  <a:schemeClr val="bg1"/>
                </a:solidFill>
              </a:rPr>
              <a:t>Once the participant’s programme planner has been approved by the DofE Manager, they can get started.</a:t>
            </a:r>
          </a:p>
          <a:p>
            <a:endParaRPr lang="en-GB" sz="2000" b="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You may have varying involvement with your PP at this point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1800" b="0" dirty="0">
                <a:solidFill>
                  <a:schemeClr val="bg1"/>
                </a:solidFill>
              </a:rPr>
              <a:t>Delivering the activity on a 1:1 basis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1800" b="0" dirty="0">
                <a:solidFill>
                  <a:schemeClr val="bg1"/>
                </a:solidFill>
              </a:rPr>
              <a:t>Leading a group session held every week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1800" b="0" dirty="0">
                <a:solidFill>
                  <a:schemeClr val="bg1"/>
                </a:solidFill>
              </a:rPr>
              <a:t>Leading in the environment, so will develop an understanding of their abilities and progress over the timeframe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1800" b="0" dirty="0">
                <a:solidFill>
                  <a:schemeClr val="bg1"/>
                </a:solidFill>
                <a:sym typeface="Wingdings" panose="05000000000000000000" pitchFamily="2" charset="2"/>
              </a:rPr>
              <a:t>S</a:t>
            </a:r>
            <a:r>
              <a:rPr lang="en-GB" sz="1800" b="0" dirty="0">
                <a:solidFill>
                  <a:schemeClr val="bg1"/>
                </a:solidFill>
              </a:rPr>
              <a:t>upporting someone from afar, where their activity is independent. Would still be expected to have regular check ins to gain an understanding of progress to goal</a:t>
            </a:r>
          </a:p>
          <a:p>
            <a:endParaRPr lang="en-GB" sz="2000" b="0" dirty="0">
              <a:solidFill>
                <a:schemeClr val="bg1"/>
              </a:solidFill>
            </a:endParaRPr>
          </a:p>
          <a:p>
            <a:r>
              <a:rPr lang="en-GB" sz="2000" b="0" dirty="0">
                <a:solidFill>
                  <a:schemeClr val="bg1"/>
                </a:solidFill>
              </a:rPr>
              <a:t>- PP will keep track of time spent and will be in regular contact to update on progress</a:t>
            </a:r>
          </a:p>
          <a:p>
            <a:r>
              <a:rPr lang="en-GB" sz="2000" b="0" dirty="0">
                <a:solidFill>
                  <a:schemeClr val="bg1"/>
                </a:solidFill>
              </a:rPr>
              <a:t>- May also ask you to sign off log books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98FD3-4C18-11F4-5615-75679CF4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9DCD8-EC84-E182-40FA-4F83C68D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8B4E9-375D-5612-75FA-B4D05719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5CF271-E5BE-29D3-7388-D7D4ED56E1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002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924FF0-535F-F0B6-843E-FF8514A9731A}"/>
              </a:ext>
            </a:extLst>
          </p:cNvPr>
          <p:cNvSpPr txBox="1"/>
          <p:nvPr/>
        </p:nvSpPr>
        <p:spPr>
          <a:xfrm>
            <a:off x="337057" y="1107548"/>
            <a:ext cx="5890272" cy="42421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defTabSz="1007943">
              <a:lnSpc>
                <a:spcPct val="110000"/>
              </a:lnSpc>
            </a:pPr>
            <a:r>
              <a:rPr lang="en-GB" dirty="0">
                <a:solidFill>
                  <a:schemeClr val="bg1"/>
                </a:solidFill>
              </a:rPr>
              <a:t>Once the participant has fulfilled their timescale, they should ask you to complete the report to sign off the section</a:t>
            </a:r>
          </a:p>
          <a:p>
            <a:pPr defTabSz="1007943">
              <a:lnSpc>
                <a:spcPct val="110000"/>
              </a:lnSpc>
            </a:pPr>
            <a:endParaRPr lang="en-GB" dirty="0">
              <a:solidFill>
                <a:schemeClr val="bg1"/>
              </a:solidFill>
            </a:endParaRPr>
          </a:p>
          <a:p>
            <a:pPr defTabSz="1007943">
              <a:lnSpc>
                <a:spcPct val="110000"/>
              </a:lnSpc>
            </a:pPr>
            <a:r>
              <a:rPr lang="en-GB" dirty="0">
                <a:solidFill>
                  <a:schemeClr val="bg1"/>
                </a:solidFill>
              </a:rPr>
              <a:t>Reports can be completed by the following : </a:t>
            </a:r>
          </a:p>
          <a:p>
            <a:pPr marL="342900" indent="-342900" defTabSz="1007943">
              <a:lnSpc>
                <a:spcPct val="110000"/>
              </a:lnSpc>
              <a:buAutoNum type="alphaLcParenR"/>
            </a:pPr>
            <a:r>
              <a:rPr lang="en-GB" dirty="0">
                <a:solidFill>
                  <a:schemeClr val="bg1"/>
                </a:solidFill>
              </a:rPr>
              <a:t>Assessor portal &gt; </a:t>
            </a:r>
          </a:p>
          <a:p>
            <a:pPr marL="342900" indent="-342900" defTabSz="1007943">
              <a:lnSpc>
                <a:spcPct val="110000"/>
              </a:lnSpc>
              <a:buAutoNum type="alphaLcParenR"/>
            </a:pPr>
            <a:r>
              <a:rPr lang="en-GB" dirty="0">
                <a:solidFill>
                  <a:schemeClr val="bg1"/>
                </a:solidFill>
              </a:rPr>
              <a:t>Handwritten report card &gt; pp in charge of uploading</a:t>
            </a:r>
          </a:p>
          <a:p>
            <a:pPr marL="342900" indent="-342900" defTabSz="1007943">
              <a:lnSpc>
                <a:spcPct val="110000"/>
              </a:lnSpc>
              <a:buAutoNum type="alphaLcParenR"/>
            </a:pPr>
            <a:r>
              <a:rPr lang="en-GB" dirty="0">
                <a:solidFill>
                  <a:schemeClr val="bg1"/>
                </a:solidFill>
              </a:rPr>
              <a:t>Other &gt; emails/letters etc.</a:t>
            </a:r>
          </a:p>
          <a:p>
            <a:pPr defTabSz="1007943">
              <a:lnSpc>
                <a:spcPct val="110000"/>
              </a:lnSpc>
            </a:pPr>
            <a:endParaRPr lang="en-GB" dirty="0">
              <a:solidFill>
                <a:schemeClr val="bg1"/>
              </a:solidFill>
            </a:endParaRPr>
          </a:p>
          <a:p>
            <a:pPr defTabSz="1007943">
              <a:lnSpc>
                <a:spcPct val="110000"/>
              </a:lnSpc>
            </a:pPr>
            <a:r>
              <a:rPr lang="en-GB" dirty="0">
                <a:solidFill>
                  <a:schemeClr val="bg1"/>
                </a:solidFill>
              </a:rPr>
              <a:t>Basic report requirements: </a:t>
            </a:r>
          </a:p>
          <a:p>
            <a:pPr defTabSz="1007943">
              <a:lnSpc>
                <a:spcPct val="110000"/>
              </a:lnSpc>
            </a:pPr>
            <a:r>
              <a:rPr lang="en-GB" dirty="0">
                <a:solidFill>
                  <a:schemeClr val="bg1"/>
                </a:solidFill>
              </a:rPr>
              <a:t>- Start and end date/timeframe confirming time spent</a:t>
            </a:r>
          </a:p>
          <a:p>
            <a:pPr defTabSz="1007943">
              <a:lnSpc>
                <a:spcPct val="110000"/>
              </a:lnSpc>
            </a:pPr>
            <a:r>
              <a:rPr lang="en-GB" dirty="0">
                <a:solidFill>
                  <a:schemeClr val="bg1"/>
                </a:solidFill>
              </a:rPr>
              <a:t>- Confirmation of regular attendance</a:t>
            </a:r>
          </a:p>
          <a:p>
            <a:pPr defTabSz="1007943">
              <a:lnSpc>
                <a:spcPct val="110000"/>
              </a:lnSpc>
            </a:pPr>
            <a:r>
              <a:rPr lang="en-GB" dirty="0">
                <a:solidFill>
                  <a:schemeClr val="bg1"/>
                </a:solidFill>
              </a:rPr>
              <a:t>- Comment on Progress</a:t>
            </a:r>
          </a:p>
          <a:p>
            <a:pPr defTabSz="1007943">
              <a:lnSpc>
                <a:spcPct val="110000"/>
              </a:lnSpc>
            </a:pPr>
            <a:r>
              <a:rPr lang="en-GB" dirty="0">
                <a:solidFill>
                  <a:schemeClr val="bg1"/>
                </a:solidFill>
              </a:rPr>
              <a:t>- Assessor name and contact info</a:t>
            </a:r>
          </a:p>
          <a:p>
            <a:pPr defTabSz="1007943">
              <a:lnSpc>
                <a:spcPct val="110000"/>
              </a:lnSpc>
            </a:pPr>
            <a:endParaRPr lang="en-GB" dirty="0">
              <a:solidFill>
                <a:schemeClr val="bg1"/>
              </a:solidFill>
            </a:endParaRPr>
          </a:p>
          <a:p>
            <a:pPr defTabSz="1007943">
              <a:lnSpc>
                <a:spcPct val="11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C48C9-7866-4799-B954-6C84796EB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8DA93-8EA0-4101-A24B-5E135FDF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644183-DB4F-5C39-8316-8CA37CC85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94" y="259637"/>
            <a:ext cx="6730934" cy="664811"/>
          </a:xfrm>
        </p:spPr>
        <p:txBody>
          <a:bodyPr anchor="t"/>
          <a:lstStyle/>
          <a:p>
            <a:r>
              <a:rPr lang="en-GB" dirty="0"/>
              <a:t>After activity…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E09255-9145-7B37-6242-248642297F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73"/>
          <a:stretch/>
        </p:blipFill>
        <p:spPr>
          <a:xfrm>
            <a:off x="8349067" y="519628"/>
            <a:ext cx="3505876" cy="31498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F948FC-255F-768C-50B3-E7C0B8034375}"/>
              </a:ext>
            </a:extLst>
          </p:cNvPr>
          <p:cNvSpPr txBox="1"/>
          <p:nvPr/>
        </p:nvSpPr>
        <p:spPr>
          <a:xfrm>
            <a:off x="8813986" y="3859740"/>
            <a:ext cx="3040957" cy="23391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1D3163"/>
                </a:solidFill>
              </a:rPr>
              <a:t>Assessors can submit reports using an online portal.</a:t>
            </a:r>
          </a:p>
          <a:p>
            <a:pPr algn="ctr"/>
            <a:endParaRPr lang="en-GB" sz="1200" b="1" dirty="0">
              <a:solidFill>
                <a:srgbClr val="1D3163"/>
              </a:solidFill>
            </a:endParaRPr>
          </a:p>
          <a:p>
            <a:pPr algn="ctr"/>
            <a:r>
              <a:rPr lang="en-GB" sz="1400" b="1" dirty="0">
                <a:solidFill>
                  <a:srgbClr val="F82D9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www.dofe.org/assessor</a:t>
            </a:r>
            <a:r>
              <a:rPr lang="en-GB" sz="1400" b="1" dirty="0">
                <a:solidFill>
                  <a:srgbClr val="F82D9F"/>
                </a:solidFill>
              </a:rPr>
              <a:t> </a:t>
            </a:r>
          </a:p>
          <a:p>
            <a:pPr algn="ctr"/>
            <a:endParaRPr lang="en-GB" sz="1200" b="1" dirty="0">
              <a:solidFill>
                <a:srgbClr val="1D3163"/>
              </a:solidFill>
            </a:endParaRPr>
          </a:p>
          <a:p>
            <a:pPr algn="ctr"/>
            <a:r>
              <a:rPr lang="en-GB" sz="1200" dirty="0">
                <a:solidFill>
                  <a:srgbClr val="1D3163"/>
                </a:solidFill>
              </a:rPr>
              <a:t>They will need to know:</a:t>
            </a:r>
            <a:br>
              <a:rPr lang="en-GB" sz="1200" dirty="0">
                <a:solidFill>
                  <a:srgbClr val="1D3163"/>
                </a:solidFill>
              </a:rPr>
            </a:br>
            <a:endParaRPr lang="en-GB" sz="1200" dirty="0">
              <a:solidFill>
                <a:srgbClr val="1D3163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D3163"/>
                </a:solidFill>
              </a:rPr>
              <a:t>Your eDofE Number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D3163"/>
                </a:solidFill>
              </a:rPr>
              <a:t>The level you are doing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D3163"/>
                </a:solidFill>
              </a:rPr>
              <a:t>Which section they are assessing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1D3163"/>
              </a:solidFill>
            </a:endParaRPr>
          </a:p>
          <a:p>
            <a:pPr algn="ctr"/>
            <a:r>
              <a:rPr lang="en-GB" sz="1200" b="1" dirty="0">
                <a:solidFill>
                  <a:srgbClr val="1D3163"/>
                </a:solidFill>
              </a:rPr>
              <a:t>This will go directly to eDofE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9319C3-F3EC-498C-D6F6-47615827D5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61" t="14075" r="36503" b="5280"/>
          <a:stretch/>
        </p:blipFill>
        <p:spPr>
          <a:xfrm>
            <a:off x="6405282" y="2236762"/>
            <a:ext cx="1765832" cy="266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71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0A0B-F89D-6F3D-7C21-95A143E32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Resources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312F7-3A2D-628D-E863-1A8B97A53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820" y="1697652"/>
            <a:ext cx="8351759" cy="1704464"/>
          </a:xfrm>
        </p:spPr>
        <p:txBody>
          <a:bodyPr/>
          <a:lstStyle/>
          <a:p>
            <a:r>
              <a:rPr lang="en-GB" dirty="0"/>
              <a:t>Assessor portal link – www.assessor.org/Assessor</a:t>
            </a:r>
          </a:p>
          <a:p>
            <a:r>
              <a:rPr lang="en-GB" dirty="0"/>
              <a:t>Assessor report card template </a:t>
            </a:r>
          </a:p>
          <a:p>
            <a:r>
              <a:rPr lang="en-GB" dirty="0"/>
              <a:t>Activity log book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D995B-E44D-7E26-671E-9BEC9D3B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967A9-D79D-D3C9-B262-C57BABC85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E41E6-239B-6348-8397-ECC369CD5C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1" t="14075" r="36503" b="5280"/>
          <a:stretch/>
        </p:blipFill>
        <p:spPr>
          <a:xfrm>
            <a:off x="8280864" y="206163"/>
            <a:ext cx="3377113" cy="51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0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D3E6-FAFE-6A5A-7EBC-3C45A013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749" y="479558"/>
            <a:ext cx="7027371" cy="1306342"/>
          </a:xfrm>
        </p:spPr>
        <p:txBody>
          <a:bodyPr anchor="t"/>
          <a:lstStyle/>
          <a:p>
            <a:r>
              <a:rPr lang="en-GB" dirty="0"/>
              <a:t>Insurance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5225A-126D-4CCA-21D3-55299E712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749" y="1132729"/>
            <a:ext cx="11548428" cy="4424923"/>
          </a:xfrm>
        </p:spPr>
        <p:txBody>
          <a:bodyPr/>
          <a:lstStyle/>
          <a:p>
            <a:r>
              <a:rPr lang="en-GB" dirty="0"/>
              <a:t>The DofE doesn’t provide insurance through registration, this will be covered by the Licenced Organisation the participant signed up with</a:t>
            </a:r>
          </a:p>
          <a:p>
            <a:endParaRPr lang="en-GB" dirty="0"/>
          </a:p>
          <a:p>
            <a:r>
              <a:rPr lang="en-GB" b="0" dirty="0"/>
              <a:t>When an activity is selected externally to the LO, it is the responsibility of Parent/Carer to check suitability of the activity for their YP</a:t>
            </a:r>
          </a:p>
          <a:p>
            <a:endParaRPr lang="en-GB" b="0" dirty="0"/>
          </a:p>
          <a:p>
            <a:r>
              <a:rPr lang="en-GB" b="0" dirty="0"/>
              <a:t>Each organisation should make sure they have the necessary insurance in place to support volunteers – to be decided by your own internal systems, level of insurance in place etc.</a:t>
            </a:r>
          </a:p>
          <a:p>
            <a:endParaRPr lang="en-GB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1EA55-9B9F-812A-2CF8-80A7E637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0E8D7-5696-41DD-079C-2F4A238D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ADC26-1171-4DAC-76CD-9EF0C82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42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0633D2D-997C-4CAA-A1A9-79A6957605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Assessing DofE sections</a:t>
            </a: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6851A386-BCBD-4950-BECE-0F43E8ED8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72" y="1493824"/>
            <a:ext cx="7054522" cy="9983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to best support DofE participants as sectional assessors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C48C9-7866-4799-B954-6C84796EB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8DA93-8EA0-4101-A24B-5E135FDF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09D6318-726D-4403-A386-DFECC00421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1" t="54" r="31490"/>
          <a:stretch/>
        </p:blipFill>
        <p:spPr>
          <a:xfrm>
            <a:off x="7026684" y="1"/>
            <a:ext cx="3919026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788050-288C-936A-3CB8-30ED8CF82E41}"/>
              </a:ext>
            </a:extLst>
          </p:cNvPr>
          <p:cNvSpPr txBox="1"/>
          <p:nvPr/>
        </p:nvSpPr>
        <p:spPr>
          <a:xfrm>
            <a:off x="633046" y="2632668"/>
            <a:ext cx="5265336" cy="27315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2000" dirty="0">
                <a:solidFill>
                  <a:schemeClr val="bg1"/>
                </a:solidFill>
              </a:rPr>
              <a:t>- DofE programmes overview</a:t>
            </a:r>
          </a:p>
          <a:p>
            <a:pPr defTabSz="1007943">
              <a:lnSpc>
                <a:spcPct val="110000"/>
              </a:lnSpc>
            </a:pPr>
            <a:r>
              <a:rPr lang="en-GB" sz="2000" dirty="0">
                <a:solidFill>
                  <a:schemeClr val="bg1"/>
                </a:solidFill>
              </a:rPr>
              <a:t>- The role of the Assessor</a:t>
            </a:r>
          </a:p>
          <a:p>
            <a:pPr defTabSz="1007943">
              <a:lnSpc>
                <a:spcPct val="110000"/>
              </a:lnSpc>
            </a:pPr>
            <a:r>
              <a:rPr lang="en-GB" sz="2000" dirty="0">
                <a:solidFill>
                  <a:schemeClr val="bg1"/>
                </a:solidFill>
              </a:rPr>
              <a:t>- Key interactions throughout the programme</a:t>
            </a:r>
          </a:p>
          <a:p>
            <a:pPr defTabSz="1007943">
              <a:lnSpc>
                <a:spcPct val="110000"/>
              </a:lnSpc>
            </a:pPr>
            <a:r>
              <a:rPr lang="en-GB" sz="2000" dirty="0">
                <a:solidFill>
                  <a:schemeClr val="bg1"/>
                </a:solidFill>
              </a:rPr>
              <a:t>- Resources </a:t>
            </a:r>
          </a:p>
          <a:p>
            <a:pPr defTabSz="1007943">
              <a:lnSpc>
                <a:spcPct val="110000"/>
              </a:lnSpc>
            </a:pPr>
            <a:r>
              <a:rPr lang="en-GB" sz="2000" dirty="0">
                <a:solidFill>
                  <a:schemeClr val="bg1"/>
                </a:solidFill>
              </a:rPr>
              <a:t>- Useful tips and best practice</a:t>
            </a:r>
          </a:p>
          <a:p>
            <a:pPr defTabSz="1007943">
              <a:lnSpc>
                <a:spcPct val="110000"/>
              </a:lnSpc>
            </a:pP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3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0FC89-19BC-686F-9E05-9570E71BC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34" y="90379"/>
            <a:ext cx="7027371" cy="1306342"/>
          </a:xfrm>
        </p:spPr>
        <p:txBody>
          <a:bodyPr/>
          <a:lstStyle/>
          <a:p>
            <a:r>
              <a:rPr lang="en-GB" dirty="0"/>
              <a:t>What is the DofE?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80929-71FD-F101-9698-9B171AF3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80251-B6B1-F89C-342A-2F5BDC22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8" name="Shape 93">
            <a:extLst>
              <a:ext uri="{FF2B5EF4-FFF2-40B4-BE49-F238E27FC236}">
                <a16:creationId xmlns:a16="http://schemas.microsoft.com/office/drawing/2014/main" id="{4F5A3FA5-190F-E119-258E-0F89789CB11D}"/>
              </a:ext>
            </a:extLst>
          </p:cNvPr>
          <p:cNvSpPr/>
          <p:nvPr/>
        </p:nvSpPr>
        <p:spPr>
          <a:xfrm>
            <a:off x="164029" y="1040419"/>
            <a:ext cx="6787671" cy="5601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R="5080" indent="12700">
              <a:spcBef>
                <a:spcPts val="100"/>
              </a:spcBef>
              <a:defRPr sz="3600" b="1" spc="-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/>
              <a:t>A </a:t>
            </a:r>
            <a:r>
              <a:rPr lang="en-GB" sz="2400" spc="-40" dirty="0"/>
              <a:t>life-changing </a:t>
            </a:r>
            <a:r>
              <a:rPr lang="en-GB" sz="2400" spc="-5" dirty="0"/>
              <a:t>adventure for young </a:t>
            </a:r>
            <a:r>
              <a:rPr lang="en-GB" sz="2400" dirty="0"/>
              <a:t>people </a:t>
            </a:r>
            <a:r>
              <a:rPr lang="en-GB" sz="2400" spc="-5" dirty="0"/>
              <a:t>aged</a:t>
            </a:r>
            <a:r>
              <a:rPr lang="en-GB" sz="2400" spc="-20" dirty="0"/>
              <a:t> </a:t>
            </a:r>
            <a:r>
              <a:rPr lang="en-GB" sz="2400" spc="-5" dirty="0"/>
              <a:t>14-24</a:t>
            </a:r>
          </a:p>
          <a:p>
            <a:pPr marR="897255" indent="12700">
              <a:spcBef>
                <a:spcPts val="2400"/>
              </a:spcBef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/>
              <a:t>It helps </a:t>
            </a:r>
            <a:r>
              <a:rPr lang="en-GB" sz="2400" spc="-5" dirty="0"/>
              <a:t>young </a:t>
            </a:r>
            <a:r>
              <a:rPr lang="en-GB" sz="2400" dirty="0"/>
              <a:t>people develop </a:t>
            </a:r>
            <a:r>
              <a:rPr lang="en-GB" sz="2400" spc="-5" dirty="0"/>
              <a:t>skills for their future </a:t>
            </a:r>
            <a:r>
              <a:rPr lang="en-GB" sz="2400" dirty="0"/>
              <a:t>life </a:t>
            </a:r>
            <a:r>
              <a:rPr lang="en-GB" sz="2400" spc="-5" dirty="0"/>
              <a:t>and</a:t>
            </a:r>
            <a:r>
              <a:rPr lang="en-GB" sz="2400" spc="-34" dirty="0"/>
              <a:t> </a:t>
            </a:r>
            <a:r>
              <a:rPr lang="en-GB" sz="2400" dirty="0"/>
              <a:t>work</a:t>
            </a:r>
          </a:p>
          <a:p>
            <a:pPr marR="897255" indent="12700">
              <a:spcBef>
                <a:spcPts val="2400"/>
              </a:spcBef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/>
              <a:t>It gives young people the chance to make new friends, follow their passions, learn new skills and make a difference in their community. </a:t>
            </a:r>
          </a:p>
          <a:p>
            <a:pPr marR="897255" indent="12700">
              <a:spcBef>
                <a:spcPts val="2400"/>
              </a:spcBef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400" dirty="0"/>
          </a:p>
          <a:p>
            <a:pPr marR="897255" indent="12700">
              <a:spcBef>
                <a:spcPts val="2400"/>
              </a:spcBef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400" dirty="0"/>
          </a:p>
          <a:p>
            <a:pPr marR="897255" indent="12700">
              <a:spcBef>
                <a:spcPts val="2400"/>
              </a:spcBef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4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BF3AC4-EC0D-3247-521B-A2DC8011C0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8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06AA53DF-58AA-4B20-A421-191D3ABA4D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GB" dirty="0"/>
              <a:t>What is involved?</a:t>
            </a:r>
          </a:p>
        </p:txBody>
      </p:sp>
      <p:pic>
        <p:nvPicPr>
          <p:cNvPr id="9" name="pasted-image.pdf">
            <a:extLst>
              <a:ext uri="{FF2B5EF4-FFF2-40B4-BE49-F238E27FC236}">
                <a16:creationId xmlns:a16="http://schemas.microsoft.com/office/drawing/2014/main" id="{A65232FE-B66D-90A9-3955-CC4903088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53" y="1519454"/>
            <a:ext cx="9246414" cy="486599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4F720E-1DED-E148-FB8F-C8A50D587E3B}"/>
              </a:ext>
            </a:extLst>
          </p:cNvPr>
          <p:cNvSpPr txBox="1"/>
          <p:nvPr/>
        </p:nvSpPr>
        <p:spPr>
          <a:xfrm>
            <a:off x="8478982" y="3952451"/>
            <a:ext cx="3471358" cy="2061672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>
            <a:noAutofit/>
          </a:bodyPr>
          <a:lstStyle/>
          <a:p>
            <a:pPr algn="ctr" defTabSz="1007943">
              <a:lnSpc>
                <a:spcPct val="110000"/>
              </a:lnSpc>
            </a:pPr>
            <a:r>
              <a:rPr lang="en-GB" dirty="0"/>
              <a:t>Participant is expected to commit to the activity on a regular basis </a:t>
            </a:r>
          </a:p>
          <a:p>
            <a:pPr algn="ctr" defTabSz="1007943">
              <a:lnSpc>
                <a:spcPct val="110000"/>
              </a:lnSpc>
            </a:pPr>
            <a:r>
              <a:rPr lang="en-GB" dirty="0">
                <a:sym typeface="Wingdings" panose="05000000000000000000" pitchFamily="2" charset="2"/>
              </a:rPr>
              <a:t> 1 hour per week </a:t>
            </a:r>
          </a:p>
          <a:p>
            <a:pPr algn="ctr" defTabSz="1007943">
              <a:lnSpc>
                <a:spcPct val="110000"/>
              </a:lnSpc>
            </a:pPr>
            <a:r>
              <a:rPr lang="en-GB" dirty="0">
                <a:sym typeface="Wingdings" panose="05000000000000000000" pitchFamily="2" charset="2"/>
              </a:rPr>
              <a:t>  must cover the timescale at a minimum </a:t>
            </a:r>
          </a:p>
        </p:txBody>
      </p:sp>
    </p:spTree>
    <p:extLst>
      <p:ext uri="{BB962C8B-B14F-4D97-AF65-F5344CB8AC3E}">
        <p14:creationId xmlns:p14="http://schemas.microsoft.com/office/powerpoint/2010/main" val="46562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FB75BC3-F48D-0105-A1FA-EA62C3D2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677" y="1516251"/>
            <a:ext cx="7054522" cy="998349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Helping others and making a difference to the causes they care about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27D8-5EB6-A502-EA89-93CAD8C2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FAEFE-B827-70EB-6B9B-A4EB8732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FBB423C-E136-2B38-7CFB-718FC5C7B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482" y="591233"/>
            <a:ext cx="7027371" cy="1306342"/>
          </a:xfrm>
        </p:spPr>
        <p:txBody>
          <a:bodyPr/>
          <a:lstStyle/>
          <a:p>
            <a:r>
              <a:rPr lang="en-GB" dirty="0"/>
              <a:t>Volunteering section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653B05-89C0-786E-3B48-936BF63D8A8C}"/>
              </a:ext>
            </a:extLst>
          </p:cNvPr>
          <p:cNvSpPr txBox="1"/>
          <p:nvPr/>
        </p:nvSpPr>
        <p:spPr>
          <a:xfrm>
            <a:off x="238482" y="2805154"/>
            <a:ext cx="5583534" cy="20398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en-GB" sz="1800" b="1" i="0" u="none" strike="noStrike" baseline="0" dirty="0">
              <a:solidFill>
                <a:schemeClr val="bg1"/>
              </a:solidFill>
              <a:latin typeface="+mj-lt"/>
            </a:endParaRPr>
          </a:p>
          <a:p>
            <a:r>
              <a:rPr lang="en-GB" sz="1800" b="1" i="0" u="none" strike="noStrike" baseline="0" dirty="0">
                <a:solidFill>
                  <a:schemeClr val="bg1"/>
                </a:solidFill>
                <a:latin typeface="+mj-lt"/>
              </a:rPr>
              <a:t> To inspire young people to make a meaningful contribution within their communities, influence change, and shape the world they want to live in.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363325-931C-28B4-617E-3846AAA56E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4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39BA9-D5CD-3E72-F525-35985D3D8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36B15-CBF7-4164-02E1-E1B45E7D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DE961-E721-04A6-2057-3A2637B7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Shape 124">
            <a:extLst>
              <a:ext uri="{FF2B5EF4-FFF2-40B4-BE49-F238E27FC236}">
                <a16:creationId xmlns:a16="http://schemas.microsoft.com/office/drawing/2014/main" id="{112430C1-281E-24BA-1B9A-BADF1FB47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576353"/>
            <a:ext cx="705485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Improving health</a:t>
            </a:r>
            <a:r>
              <a:rPr lang="en-GB" sz="2800" dirty="0"/>
              <a:t> </a:t>
            </a:r>
            <a:r>
              <a:rPr sz="2800" spc="-5" dirty="0"/>
              <a:t>and</a:t>
            </a:r>
            <a:r>
              <a:rPr sz="2800" dirty="0"/>
              <a:t> fitness and having</a:t>
            </a:r>
            <a:r>
              <a:rPr sz="2800" spc="-85" dirty="0"/>
              <a:t> </a:t>
            </a:r>
            <a:r>
              <a:rPr sz="2800" dirty="0"/>
              <a:t>fun along the</a:t>
            </a:r>
            <a:r>
              <a:rPr sz="2800" spc="-10" dirty="0"/>
              <a:t> </a:t>
            </a:r>
            <a:r>
              <a:rPr sz="2800" dirty="0"/>
              <a:t>way!</a:t>
            </a:r>
          </a:p>
        </p:txBody>
      </p:sp>
      <p:sp>
        <p:nvSpPr>
          <p:cNvPr id="9" name="Shape 123">
            <a:extLst>
              <a:ext uri="{FF2B5EF4-FFF2-40B4-BE49-F238E27FC236}">
                <a16:creationId xmlns:a16="http://schemas.microsoft.com/office/drawing/2014/main" id="{767768E0-D7CB-046A-DFEF-D1F1F9D2876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3400" y="500063"/>
            <a:ext cx="7027863" cy="1306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12700" hangingPunct="1">
              <a:spcBef>
                <a:spcPts val="100"/>
              </a:spcBef>
            </a:pPr>
            <a:r>
              <a:rPr lang="en-GB" dirty="0">
                <a:solidFill>
                  <a:schemeClr val="tx1"/>
                </a:solidFill>
              </a:rPr>
              <a:t>Physical</a:t>
            </a:r>
            <a:r>
              <a:rPr lang="en-GB" spc="-100" dirty="0">
                <a:solidFill>
                  <a:schemeClr val="tx1"/>
                </a:solidFill>
              </a:rPr>
              <a:t> section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23332-9A52-3558-8622-0407EC584E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13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B84E1-0B90-FDAB-18AB-85F3DC362F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Skills</a:t>
            </a:r>
            <a:r>
              <a:rPr lang="en-GB" spc="-100" dirty="0"/>
              <a:t> </a:t>
            </a:r>
            <a:r>
              <a:rPr lang="en-GB" spc="-5" dirty="0"/>
              <a:t>section</a:t>
            </a:r>
            <a:br>
              <a:rPr lang="en-GB" spc="-5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FDF89-B18C-8ED5-2C67-C19145A06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500" y="1449933"/>
            <a:ext cx="7054522" cy="998349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Developing </a:t>
            </a:r>
            <a:r>
              <a:rPr lang="en-GB" sz="2800" spc="-34" dirty="0">
                <a:solidFill>
                  <a:schemeClr val="bg1"/>
                </a:solidFill>
              </a:rPr>
              <a:t>existing </a:t>
            </a:r>
            <a:r>
              <a:rPr lang="en-GB" sz="2800" dirty="0">
                <a:solidFill>
                  <a:schemeClr val="bg1"/>
                </a:solidFill>
              </a:rPr>
              <a:t>skills </a:t>
            </a:r>
            <a:r>
              <a:rPr lang="en-GB" sz="2800" spc="-20" dirty="0">
                <a:solidFill>
                  <a:schemeClr val="bg1"/>
                </a:solidFill>
              </a:rPr>
              <a:t>or </a:t>
            </a:r>
            <a:r>
              <a:rPr lang="en-GB" sz="2800" spc="-34" dirty="0">
                <a:solidFill>
                  <a:schemeClr val="bg1"/>
                </a:solidFill>
              </a:rPr>
              <a:t>discovering </a:t>
            </a:r>
            <a:r>
              <a:rPr lang="en-GB" sz="2800" spc="-25" dirty="0">
                <a:solidFill>
                  <a:schemeClr val="bg1"/>
                </a:solidFill>
              </a:rPr>
              <a:t>new</a:t>
            </a:r>
            <a:r>
              <a:rPr lang="en-GB" sz="2800" spc="-225" dirty="0">
                <a:solidFill>
                  <a:schemeClr val="bg1"/>
                </a:solidFill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things </a:t>
            </a:r>
            <a:r>
              <a:rPr lang="en-GB" sz="2800" spc="-20" dirty="0">
                <a:solidFill>
                  <a:schemeClr val="bg1"/>
                </a:solidFill>
              </a:rPr>
              <a:t>to</a:t>
            </a:r>
            <a:r>
              <a:rPr lang="en-GB" sz="2800" spc="-80" dirty="0">
                <a:solidFill>
                  <a:schemeClr val="bg1"/>
                </a:solidFill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love</a:t>
            </a: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DE88C-C299-9C14-14C4-53E76A6E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B60AB-A1AD-6630-8EB4-9127AF0E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Shape 132">
            <a:extLst>
              <a:ext uri="{FF2B5EF4-FFF2-40B4-BE49-F238E27FC236}">
                <a16:creationId xmlns:a16="http://schemas.microsoft.com/office/drawing/2014/main" id="{49670721-02E1-E19E-0D00-866BD1645375}"/>
              </a:ext>
            </a:extLst>
          </p:cNvPr>
          <p:cNvSpPr/>
          <p:nvPr/>
        </p:nvSpPr>
        <p:spPr>
          <a:xfrm>
            <a:off x="444500" y="278704"/>
            <a:ext cx="392112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4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pc="-5" dirty="0"/>
          </a:p>
        </p:txBody>
      </p:sp>
      <p:sp>
        <p:nvSpPr>
          <p:cNvPr id="9" name="Shape 133">
            <a:extLst>
              <a:ext uri="{FF2B5EF4-FFF2-40B4-BE49-F238E27FC236}">
                <a16:creationId xmlns:a16="http://schemas.microsoft.com/office/drawing/2014/main" id="{1B6D8B7B-5936-81D2-3A6B-535F6A8E5203}"/>
              </a:ext>
            </a:extLst>
          </p:cNvPr>
          <p:cNvSpPr/>
          <p:nvPr/>
        </p:nvSpPr>
        <p:spPr>
          <a:xfrm>
            <a:off x="514281" y="2185577"/>
            <a:ext cx="647690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3600" b="1" spc="-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EAAA335-4AB8-2D99-8FCF-5140C2DA4E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52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903CB-7694-7C35-762F-53C72B2DE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423" y="301592"/>
            <a:ext cx="7027371" cy="1306342"/>
          </a:xfrm>
        </p:spPr>
        <p:txBody>
          <a:bodyPr/>
          <a:lstStyle/>
          <a:p>
            <a:r>
              <a:rPr lang="en-GB" sz="4400" dirty="0"/>
              <a:t>What is an Assessor?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D45C7-65B4-2306-5D69-FA5AB1171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449" y="1201689"/>
            <a:ext cx="7054522" cy="998349"/>
          </a:xfrm>
        </p:spPr>
        <p:txBody>
          <a:bodyPr/>
          <a:lstStyle/>
          <a:p>
            <a:r>
              <a:rPr lang="en-GB" sz="2000" dirty="0"/>
              <a:t>Assessors are people who check that activities have been completed and describe the progress that has been made.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948E3-1826-A90C-898F-CA516E90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DB0E3-0441-5D8B-D0AA-F0EC06CD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513934-2E99-36A1-CEFC-5413DAAB5890}"/>
              </a:ext>
            </a:extLst>
          </p:cNvPr>
          <p:cNvSpPr txBox="1"/>
          <p:nvPr/>
        </p:nvSpPr>
        <p:spPr>
          <a:xfrm>
            <a:off x="325449" y="2046366"/>
            <a:ext cx="702737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 assessor should be somebody who has a good understanding of the chosen activity.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Either because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600" dirty="0">
                <a:solidFill>
                  <a:schemeClr val="bg1"/>
                </a:solidFill>
              </a:rPr>
              <a:t>they oversee the activity and will have the best knowledge</a:t>
            </a:r>
          </a:p>
          <a:p>
            <a:r>
              <a:rPr lang="en-GB" sz="1600" dirty="0">
                <a:solidFill>
                  <a:schemeClr val="bg1"/>
                </a:solidFill>
              </a:rPr>
              <a:t>OR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600" dirty="0">
                <a:solidFill>
                  <a:schemeClr val="bg1"/>
                </a:solidFill>
              </a:rPr>
              <a:t>the participant has asked if you would be willing to regularly catch up to discuss progress.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It can be anyone apart from members of family or friends.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4ED2F36-EA4C-24C7-4FE2-A3E0557AED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50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1E84-2663-2268-691F-E6847C68B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423" y="321689"/>
            <a:ext cx="7027371" cy="1306342"/>
          </a:xfrm>
        </p:spPr>
        <p:txBody>
          <a:bodyPr/>
          <a:lstStyle/>
          <a:p>
            <a:r>
              <a:rPr lang="en-GB" sz="4400" dirty="0"/>
              <a:t>Before Activity…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24C64-81F8-1F45-1EF5-848143D6A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30" y="1168485"/>
            <a:ext cx="7451975" cy="919092"/>
          </a:xfrm>
        </p:spPr>
        <p:txBody>
          <a:bodyPr/>
          <a:lstStyle/>
          <a:p>
            <a:r>
              <a:rPr lang="en-GB" sz="2000" b="0" dirty="0">
                <a:solidFill>
                  <a:schemeClr val="bg1"/>
                </a:solidFill>
              </a:rPr>
              <a:t>Participants need to update their programme planners to reflect activity choice, goals, location and Assessor.</a:t>
            </a:r>
          </a:p>
          <a:p>
            <a:endParaRPr lang="en-GB" sz="2000" b="0" dirty="0">
              <a:solidFill>
                <a:schemeClr val="bg1"/>
              </a:solidFill>
            </a:endParaRPr>
          </a:p>
          <a:p>
            <a:r>
              <a:rPr lang="en-GB" sz="2000" b="0" dirty="0">
                <a:solidFill>
                  <a:schemeClr val="bg1"/>
                </a:solidFill>
              </a:rPr>
              <a:t>- Participant should ask you directly if you would be happy to assess, providing detail on their activity, goal and timeframe selected</a:t>
            </a:r>
            <a:endParaRPr lang="en-GB" sz="2000" b="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GB" sz="2000" b="0" dirty="0">
                <a:solidFill>
                  <a:schemeClr val="bg1"/>
                </a:solidFill>
                <a:sym typeface="Wingdings" panose="05000000000000000000" pitchFamily="2" charset="2"/>
              </a:rPr>
              <a:t>- To consider : will the activity cover the minimum timeframe selected?</a:t>
            </a:r>
          </a:p>
          <a:p>
            <a:r>
              <a:rPr lang="en-GB" sz="2000" b="0" dirty="0">
                <a:solidFill>
                  <a:schemeClr val="bg1"/>
                </a:solidFill>
                <a:sym typeface="Wingdings" panose="05000000000000000000" pitchFamily="2" charset="2"/>
              </a:rPr>
              <a:t>- Parents/carers are responsible for ensuring PP safety when attending external activities</a:t>
            </a:r>
          </a:p>
          <a:p>
            <a:endParaRPr lang="en-GB" sz="2000" b="0" dirty="0">
              <a:solidFill>
                <a:schemeClr val="bg1"/>
              </a:solidFill>
            </a:endParaRPr>
          </a:p>
          <a:p>
            <a:endParaRPr lang="en-GB" sz="2000" b="0" dirty="0">
              <a:solidFill>
                <a:schemeClr val="bg1"/>
              </a:solidFill>
            </a:endParaRPr>
          </a:p>
          <a:p>
            <a:r>
              <a:rPr lang="en-GB" sz="2000" b="0" dirty="0">
                <a:solidFill>
                  <a:schemeClr val="bg1"/>
                </a:solidFill>
              </a:rPr>
              <a:t>If happy to – name will be provided on Programme planner, where DofE manager will review and approve.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74E4F-6760-D066-3C11-26C95D3B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FC526-D3B1-E46C-2ABE-6108A0A16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5A8A-763D-AA14-1BB5-E3D4300F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F76D876-8B6F-2F84-26F6-45CDC55D6B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B9CF3-8BDF-DCDF-5527-7B22AA73F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167" y="-823"/>
            <a:ext cx="2686808" cy="2809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8F829F-730C-ED6B-BD01-5D89C94A6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126" y="2814205"/>
            <a:ext cx="2646889" cy="366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11352"/>
      </p:ext>
    </p:extLst>
  </p:cSld>
  <p:clrMapOvr>
    <a:masterClrMapping/>
  </p:clrMapOvr>
</p:sld>
</file>

<file path=ppt/theme/theme1.xml><?xml version="1.0" encoding="utf-8"?>
<a:theme xmlns:a="http://schemas.openxmlformats.org/drawingml/2006/main" name="DofE Purple+Green">
  <a:themeElements>
    <a:clrScheme name="DofE YWL">
      <a:dk1>
        <a:srgbClr val="000000"/>
      </a:dk1>
      <a:lt1>
        <a:srgbClr val="FFFFFF"/>
      </a:lt1>
      <a:dk2>
        <a:srgbClr val="8F9295"/>
      </a:dk2>
      <a:lt2>
        <a:srgbClr val="CCCED1"/>
      </a:lt2>
      <a:accent1>
        <a:srgbClr val="F82D9F"/>
      </a:accent1>
      <a:accent2>
        <a:srgbClr val="8400C6"/>
      </a:accent2>
      <a:accent3>
        <a:srgbClr val="53DA3F"/>
      </a:accent3>
      <a:accent4>
        <a:srgbClr val="FFDC00"/>
      </a:accent4>
      <a:accent5>
        <a:srgbClr val="3838FF"/>
      </a:accent5>
      <a:accent6>
        <a:srgbClr val="EA1F32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ofE Youth Without Limits A4.potx" id="{65EE2CF1-044B-4864-8E49-D12A28BBC424}" vid="{B3DBB196-9C5B-43D4-B193-333E792460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8ae42b-3ad0-4368-9ff5-eb9e9d643702">
      <Terms xmlns="http://schemas.microsoft.com/office/infopath/2007/PartnerControls"/>
    </lcf76f155ced4ddcb4097134ff3c332f>
    <TaxCatchAll xmlns="fcd19bee-0caf-49f9-b91c-7c4bf7df50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4B267A676E2D4992EF305672BDDA5A" ma:contentTypeVersion="17" ma:contentTypeDescription="Create a new document." ma:contentTypeScope="" ma:versionID="f28acf2ed30559b7b2bd1064080e9324">
  <xsd:schema xmlns:xsd="http://www.w3.org/2001/XMLSchema" xmlns:xs="http://www.w3.org/2001/XMLSchema" xmlns:p="http://schemas.microsoft.com/office/2006/metadata/properties" xmlns:ns2="108ae42b-3ad0-4368-9ff5-eb9e9d643702" xmlns:ns3="fcd19bee-0caf-49f9-b91c-7c4bf7df503d" targetNamespace="http://schemas.microsoft.com/office/2006/metadata/properties" ma:root="true" ma:fieldsID="e46ef0a18f94af437f1493369d96b562" ns2:_="" ns3:_="">
    <xsd:import namespace="108ae42b-3ad0-4368-9ff5-eb9e9d643702"/>
    <xsd:import namespace="fcd19bee-0caf-49f9-b91c-7c4bf7df50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ae42b-3ad0-4368-9ff5-eb9e9d6437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a7be41e-770c-47db-9f5b-dea315473e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19bee-0caf-49f9-b91c-7c4bf7df503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163a13-a646-4d67-beab-94d5b28379b1}" ma:internalName="TaxCatchAll" ma:showField="CatchAllData" ma:web="fcd19bee-0caf-49f9-b91c-7c4bf7df50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FA0C03-89C8-4502-9FA1-372DBCC31646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cd19bee-0caf-49f9-b91c-7c4bf7df503d"/>
    <ds:schemaRef ds:uri="108ae42b-3ad0-4368-9ff5-eb9e9d64370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8E069C8-2C2E-48EC-A374-119CA2EE98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1BE036-DE16-423D-B321-C57A6728E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8ae42b-3ad0-4368-9ff5-eb9e9d643702"/>
    <ds:schemaRef ds:uri="fcd19bee-0caf-49f9-b91c-7c4bf7df50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1545</Words>
  <Application>Microsoft Office PowerPoint</Application>
  <PresentationFormat>Widescreen</PresentationFormat>
  <Paragraphs>181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DofE Purple+Green</vt:lpstr>
      <vt:lpstr>PowerPoint Presentation</vt:lpstr>
      <vt:lpstr>Assessing DofE sections</vt:lpstr>
      <vt:lpstr>What is the DofE?</vt:lpstr>
      <vt:lpstr>What is involved?</vt:lpstr>
      <vt:lpstr>Volunteering section</vt:lpstr>
      <vt:lpstr>Physical section</vt:lpstr>
      <vt:lpstr>Skills section </vt:lpstr>
      <vt:lpstr>What is an Assessor?</vt:lpstr>
      <vt:lpstr>Before Activity…</vt:lpstr>
      <vt:lpstr>During activity…</vt:lpstr>
      <vt:lpstr>After activity…</vt:lpstr>
      <vt:lpstr>Resources </vt:lpstr>
      <vt:lpstr>Insurance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Jade Wilson</dc:creator>
  <cp:lastModifiedBy>Jade Wilson</cp:lastModifiedBy>
  <cp:revision>1</cp:revision>
  <dcterms:created xsi:type="dcterms:W3CDTF">2023-11-09T12:11:01Z</dcterms:created>
  <dcterms:modified xsi:type="dcterms:W3CDTF">2023-11-27T17:30:27Z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0x010100514B267A676E2D4992EF305672BDDA5A</vt:lpwstr>
  </property>
</Properties>
</file>