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wdu1VH8/DxEpSiPWu4MEBM8c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42594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/>
              <a:t>The responses to our survey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Presented by: Navani, Joseph, Emma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colorful papers with black text&#10;&#10;Description automatically generated" id="91" name="Google Shape;91;p2"/>
          <p:cNvPicPr preferRelativeResize="0"/>
          <p:nvPr/>
        </p:nvPicPr>
        <p:blipFill rotWithShape="1">
          <a:blip r:embed="rId3">
            <a:alphaModFix/>
          </a:blip>
          <a:srcRect b="1" l="0" r="3632" t="0"/>
          <a:stretch/>
        </p:blipFill>
        <p:spPr>
          <a:xfrm>
            <a:off x="577637" y="424330"/>
            <a:ext cx="11036726" cy="5869478"/>
          </a:xfrm>
          <a:custGeom>
            <a:rect b="b" l="l" r="r" t="t"/>
            <a:pathLst>
              <a:path extrusionOk="0" h="5869478" w="1063085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304"/>
            <a:ext cx="12240890" cy="670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68" y="175819"/>
            <a:ext cx="11083422" cy="633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170"/>
            <a:ext cx="12188482" cy="642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30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2024-03-20T21:57:30Z</dcterms:created>
  <dc:creator>Mande Nagarajan, Navani</dc:creator>
</cp:coreProperties>
</file>